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6" r:id="rId4"/>
    <p:sldId id="287" r:id="rId5"/>
    <p:sldId id="288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84" r:id="rId18"/>
    <p:sldId id="274" r:id="rId19"/>
    <p:sldId id="275" r:id="rId20"/>
    <p:sldId id="276" r:id="rId21"/>
    <p:sldId id="277" r:id="rId22"/>
    <p:sldId id="278" r:id="rId23"/>
    <p:sldId id="279" r:id="rId24"/>
    <p:sldId id="285" r:id="rId25"/>
    <p:sldId id="269" r:id="rId26"/>
    <p:sldId id="270" r:id="rId27"/>
    <p:sldId id="290" r:id="rId28"/>
    <p:sldId id="289" r:id="rId29"/>
    <p:sldId id="272" r:id="rId30"/>
    <p:sldId id="282" r:id="rId31"/>
    <p:sldId id="283" r:id="rId32"/>
    <p:sldId id="280" r:id="rId33"/>
    <p:sldId id="281" r:id="rId34"/>
    <p:sldId id="27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BB9BE03-2C4C-46FF-BD6C-8F1D609198E1}">
          <p14:sldIdLst>
            <p14:sldId id="256"/>
            <p14:sldId id="257"/>
          </p14:sldIdLst>
        </p14:section>
        <p14:section name="安裝" id="{74137539-2A8B-4E83-865A-FA355C8472A9}">
          <p14:sldIdLst>
            <p14:sldId id="286"/>
            <p14:sldId id="287"/>
            <p14:sldId id="288"/>
          </p14:sldIdLst>
        </p14:section>
        <p14:section name="新建專案" id="{488B9DC7-BA6A-46DB-8AA0-3CCBB9D64D30}">
          <p14:sldIdLst>
            <p14:sldId id="258"/>
            <p14:sldId id="259"/>
            <p14:sldId id="260"/>
            <p14:sldId id="261"/>
            <p14:sldId id="262"/>
          </p14:sldIdLst>
        </p14:section>
        <p14:section name="專案內容" id="{301FD631-3F05-48A2-BE9D-66C2914F79B2}">
          <p14:sldIdLst>
            <p14:sldId id="263"/>
            <p14:sldId id="264"/>
          </p14:sldIdLst>
        </p14:section>
        <p14:section name="波形模擬" id="{1A63DAC7-7C30-4550-87CF-A510FB41EC13}">
          <p14:sldIdLst>
            <p14:sldId id="265"/>
            <p14:sldId id="266"/>
            <p14:sldId id="267"/>
            <p14:sldId id="268"/>
            <p14:sldId id="284"/>
          </p14:sldIdLst>
        </p14:section>
        <p14:section name="block_diagram" id="{E1D0309F-844E-4C25-B2D9-0709BE5C30BA}">
          <p14:sldIdLst>
            <p14:sldId id="274"/>
            <p14:sldId id="275"/>
            <p14:sldId id="276"/>
            <p14:sldId id="277"/>
            <p14:sldId id="278"/>
            <p14:sldId id="279"/>
            <p14:sldId id="285"/>
          </p14:sldIdLst>
        </p14:section>
        <p14:section name="下板子" id="{60E8EE00-D8A5-46B0-A338-E66AB5243004}">
          <p14:sldIdLst>
            <p14:sldId id="269"/>
            <p14:sldId id="270"/>
            <p14:sldId id="290"/>
            <p14:sldId id="289"/>
            <p14:sldId id="272"/>
            <p14:sldId id="282"/>
            <p14:sldId id="283"/>
            <p14:sldId id="280"/>
            <p14:sldId id="28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156964-6D3F-44CE-340B-33E750B0809A}" v="2317" dt="2023-08-28T10:02:59.194"/>
    <p1510:client id="{293DC903-E6F4-95E9-1680-0AA3D30D037C}" v="49" dt="2023-08-28T07:27:20.816"/>
    <p1510:client id="{5FF6C371-3F86-37F2-6FA2-3ECEAEB15071}" v="2125" dt="2023-08-29T08:01:18.155"/>
    <p1510:client id="{8DF7BBC4-32E8-BE39-B19D-DE66F5657F5D}" v="28" dt="2023-08-31T08:28:57.271"/>
    <p1510:client id="{CD6238D5-C108-991A-5F69-8436A2B87D99}" v="2" dt="2023-08-28T06:39:32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四資工一甲-邱子耕" userId="S::c108151134@office365.nkust.edu.tw::58627438-f4e1-451c-9267-5de6f12f747c" providerId="AD" clId="Web-{293DC903-E6F4-95E9-1680-0AA3D30D037C}"/>
    <pc:docChg chg="modSld sldOrd modSection">
      <pc:chgData name="四資工一甲-邱子耕" userId="S::c108151134@office365.nkust.edu.tw::58627438-f4e1-451c-9267-5de6f12f747c" providerId="AD" clId="Web-{293DC903-E6F4-95E9-1680-0AA3D30D037C}" dt="2023-08-28T07:27:20.816" v="40" actId="20577"/>
      <pc:docMkLst>
        <pc:docMk/>
      </pc:docMkLst>
      <pc:sldChg chg="modSp">
        <pc:chgData name="四資工一甲-邱子耕" userId="S::c108151134@office365.nkust.edu.tw::58627438-f4e1-451c-9267-5de6f12f747c" providerId="AD" clId="Web-{293DC903-E6F4-95E9-1680-0AA3D30D037C}" dt="2023-08-28T07:27:20.816" v="40" actId="20577"/>
        <pc:sldMkLst>
          <pc:docMk/>
          <pc:sldMk cId="1634239197" sldId="256"/>
        </pc:sldMkLst>
        <pc:spChg chg="mod">
          <ac:chgData name="四資工一甲-邱子耕" userId="S::c108151134@office365.nkust.edu.tw::58627438-f4e1-451c-9267-5de6f12f747c" providerId="AD" clId="Web-{293DC903-E6F4-95E9-1680-0AA3D30D037C}" dt="2023-08-28T07:27:20.816" v="40" actId="20577"/>
          <ac:spMkLst>
            <pc:docMk/>
            <pc:sldMk cId="1634239197" sldId="256"/>
            <ac:spMk id="2" creationId="{E07EC954-4ABA-4B34-B80E-A0993DF64D9E}"/>
          </ac:spMkLst>
        </pc:spChg>
        <pc:spChg chg="mod">
          <ac:chgData name="四資工一甲-邱子耕" userId="S::c108151134@office365.nkust.edu.tw::58627438-f4e1-451c-9267-5de6f12f747c" providerId="AD" clId="Web-{293DC903-E6F4-95E9-1680-0AA3D30D037C}" dt="2023-08-28T07:26:30.940" v="9" actId="20577"/>
          <ac:spMkLst>
            <pc:docMk/>
            <pc:sldMk cId="1634239197" sldId="256"/>
            <ac:spMk id="4" creationId="{D180A200-DE3D-4309-B1DB-3646E100EE7E}"/>
          </ac:spMkLst>
        </pc:spChg>
      </pc:sldChg>
      <pc:sldChg chg="ord">
        <pc:chgData name="四資工一甲-邱子耕" userId="S::c108151134@office365.nkust.edu.tw::58627438-f4e1-451c-9267-5de6f12f747c" providerId="AD" clId="Web-{293DC903-E6F4-95E9-1680-0AA3D30D037C}" dt="2023-08-28T07:13:56.557" v="1"/>
        <pc:sldMkLst>
          <pc:docMk/>
          <pc:sldMk cId="996438554" sldId="288"/>
        </pc:sldMkLst>
      </pc:sldChg>
    </pc:docChg>
  </pc:docChgLst>
  <pc:docChgLst>
    <pc:chgData name="四資工一甲-邱子耕" userId="S::c108151134@office365.nkust.edu.tw::58627438-f4e1-451c-9267-5de6f12f747c" providerId="AD" clId="Web-{8DF7BBC4-32E8-BE39-B19D-DE66F5657F5D}"/>
    <pc:docChg chg="modSld">
      <pc:chgData name="四資工一甲-邱子耕" userId="S::c108151134@office365.nkust.edu.tw::58627438-f4e1-451c-9267-5de6f12f747c" providerId="AD" clId="Web-{8DF7BBC4-32E8-BE39-B19D-DE66F5657F5D}" dt="2023-08-31T08:28:57.271" v="16" actId="20577"/>
      <pc:docMkLst>
        <pc:docMk/>
      </pc:docMkLst>
      <pc:sldChg chg="modSp">
        <pc:chgData name="四資工一甲-邱子耕" userId="S::c108151134@office365.nkust.edu.tw::58627438-f4e1-451c-9267-5de6f12f747c" providerId="AD" clId="Web-{8DF7BBC4-32E8-BE39-B19D-DE66F5657F5D}" dt="2023-08-31T08:28:57.271" v="16" actId="20577"/>
        <pc:sldMkLst>
          <pc:docMk/>
          <pc:sldMk cId="1620473752" sldId="275"/>
        </pc:sldMkLst>
        <pc:spChg chg="mod">
          <ac:chgData name="四資工一甲-邱子耕" userId="S::c108151134@office365.nkust.edu.tw::58627438-f4e1-451c-9267-5de6f12f747c" providerId="AD" clId="Web-{8DF7BBC4-32E8-BE39-B19D-DE66F5657F5D}" dt="2023-08-31T08:28:57.271" v="16" actId="20577"/>
          <ac:spMkLst>
            <pc:docMk/>
            <pc:sldMk cId="1620473752" sldId="275"/>
            <ac:spMk id="3" creationId="{70B8419E-E474-4BD3-86F4-E5F42CE767A0}"/>
          </ac:spMkLst>
        </pc:spChg>
        <pc:spChg chg="mod">
          <ac:chgData name="四資工一甲-邱子耕" userId="S::c108151134@office365.nkust.edu.tw::58627438-f4e1-451c-9267-5de6f12f747c" providerId="AD" clId="Web-{8DF7BBC4-32E8-BE39-B19D-DE66F5657F5D}" dt="2023-08-31T08:28:36.583" v="12" actId="1076"/>
          <ac:spMkLst>
            <pc:docMk/>
            <pc:sldMk cId="1620473752" sldId="275"/>
            <ac:spMk id="6" creationId="{17A8B1A0-BBB4-4F28-138A-FE611A6BAC1F}"/>
          </ac:spMkLst>
        </pc:spChg>
      </pc:sldChg>
    </pc:docChg>
  </pc:docChgLst>
  <pc:docChgLst>
    <pc:chgData name="四資工一甲-邱子耕" userId="S::c108151134@office365.nkust.edu.tw::58627438-f4e1-451c-9267-5de6f12f747c" providerId="AD" clId="Web-{5FF6C371-3F86-37F2-6FA2-3ECEAEB15071}"/>
    <pc:docChg chg="modSld sldOrd">
      <pc:chgData name="四資工一甲-邱子耕" userId="S::c108151134@office365.nkust.edu.tw::58627438-f4e1-451c-9267-5de6f12f747c" providerId="AD" clId="Web-{5FF6C371-3F86-37F2-6FA2-3ECEAEB15071}" dt="2023-08-29T08:01:18.155" v="1591" actId="20577"/>
      <pc:docMkLst>
        <pc:docMk/>
      </pc:docMkLst>
      <pc:sldChg chg="modSp">
        <pc:chgData name="四資工一甲-邱子耕" userId="S::c108151134@office365.nkust.edu.tw::58627438-f4e1-451c-9267-5de6f12f747c" providerId="AD" clId="Web-{5FF6C371-3F86-37F2-6FA2-3ECEAEB15071}" dt="2023-08-29T08:00:59.530" v="1590" actId="14100"/>
        <pc:sldMkLst>
          <pc:docMk/>
          <pc:sldMk cId="1634239197" sldId="256"/>
        </pc:sldMkLst>
        <pc:spChg chg="mod">
          <ac:chgData name="四資工一甲-邱子耕" userId="S::c108151134@office365.nkust.edu.tw::58627438-f4e1-451c-9267-5de6f12f747c" providerId="AD" clId="Web-{5FF6C371-3F86-37F2-6FA2-3ECEAEB15071}" dt="2023-08-29T08:00:59.530" v="1590" actId="14100"/>
          <ac:spMkLst>
            <pc:docMk/>
            <pc:sldMk cId="1634239197" sldId="256"/>
            <ac:spMk id="2" creationId="{E07EC954-4ABA-4B34-B80E-A0993DF64D9E}"/>
          </ac:spMkLst>
        </pc:spChg>
        <pc:spChg chg="mod">
          <ac:chgData name="四資工一甲-邱子耕" userId="S::c108151134@office365.nkust.edu.tw::58627438-f4e1-451c-9267-5de6f12f747c" providerId="AD" clId="Web-{5FF6C371-3F86-37F2-6FA2-3ECEAEB15071}" dt="2023-08-29T08:00:52.702" v="1588" actId="1076"/>
          <ac:spMkLst>
            <pc:docMk/>
            <pc:sldMk cId="1634239197" sldId="256"/>
            <ac:spMk id="3" creationId="{5A63C9EE-8BA4-4E99-AA6C-890EF8A84D56}"/>
          </ac:spMkLst>
        </pc:spChg>
      </pc:sldChg>
      <pc:sldChg chg="modSp">
        <pc:chgData name="四資工一甲-邱子耕" userId="S::c108151134@office365.nkust.edu.tw::58627438-f4e1-451c-9267-5de6f12f747c" providerId="AD" clId="Web-{5FF6C371-3F86-37F2-6FA2-3ECEAEB15071}" dt="2023-08-29T06:06:30.174" v="5" actId="20577"/>
        <pc:sldMkLst>
          <pc:docMk/>
          <pc:sldMk cId="2758664849" sldId="258"/>
        </pc:sldMkLst>
        <pc:spChg chg="mod">
          <ac:chgData name="四資工一甲-邱子耕" userId="S::c108151134@office365.nkust.edu.tw::58627438-f4e1-451c-9267-5de6f12f747c" providerId="AD" clId="Web-{5FF6C371-3F86-37F2-6FA2-3ECEAEB15071}" dt="2023-08-29T06:06:30.174" v="5" actId="20577"/>
          <ac:spMkLst>
            <pc:docMk/>
            <pc:sldMk cId="2758664849" sldId="258"/>
            <ac:spMk id="3" creationId="{3D3BA6F5-B4A7-43A3-9C89-AE81899CE74B}"/>
          </ac:spMkLst>
        </pc:spChg>
      </pc:sldChg>
      <pc:sldChg chg="addSp modSp">
        <pc:chgData name="四資工一甲-邱子耕" userId="S::c108151134@office365.nkust.edu.tw::58627438-f4e1-451c-9267-5de6f12f747c" providerId="AD" clId="Web-{5FF6C371-3F86-37F2-6FA2-3ECEAEB15071}" dt="2023-08-29T06:09:16.163" v="68" actId="14100"/>
        <pc:sldMkLst>
          <pc:docMk/>
          <pc:sldMk cId="3728039505" sldId="259"/>
        </pc:sldMkLst>
        <pc:spChg chg="add mod">
          <ac:chgData name="四資工一甲-邱子耕" userId="S::c108151134@office365.nkust.edu.tw::58627438-f4e1-451c-9267-5de6f12f747c" providerId="AD" clId="Web-{5FF6C371-3F86-37F2-6FA2-3ECEAEB15071}" dt="2023-08-29T06:09:16.163" v="68" actId="14100"/>
          <ac:spMkLst>
            <pc:docMk/>
            <pc:sldMk cId="3728039505" sldId="259"/>
            <ac:spMk id="3" creationId="{AF96867F-6E27-2594-4952-855F4CEF030F}"/>
          </ac:spMkLst>
        </pc:spChg>
        <pc:spChg chg="add mod">
          <ac:chgData name="四資工一甲-邱子耕" userId="S::c108151134@office365.nkust.edu.tw::58627438-f4e1-451c-9267-5de6f12f747c" providerId="AD" clId="Web-{5FF6C371-3F86-37F2-6FA2-3ECEAEB15071}" dt="2023-08-29T06:09:05.131" v="66" actId="20577"/>
          <ac:spMkLst>
            <pc:docMk/>
            <pc:sldMk cId="3728039505" sldId="259"/>
            <ac:spMk id="6" creationId="{33EA3EB5-D6FF-D83E-DCB6-5504408F2B83}"/>
          </ac:spMkLst>
        </pc:spChg>
        <pc:spChg chg="add mod">
          <ac:chgData name="四資工一甲-邱子耕" userId="S::c108151134@office365.nkust.edu.tw::58627438-f4e1-451c-9267-5de6f12f747c" providerId="AD" clId="Web-{5FF6C371-3F86-37F2-6FA2-3ECEAEB15071}" dt="2023-08-29T06:09:13.319" v="67" actId="20577"/>
          <ac:spMkLst>
            <pc:docMk/>
            <pc:sldMk cId="3728039505" sldId="259"/>
            <ac:spMk id="7" creationId="{996BBE8F-B856-7331-4205-BB163006D2FD}"/>
          </ac:spMkLst>
        </pc:spChg>
      </pc:sldChg>
      <pc:sldChg chg="addSp delSp modSp">
        <pc:chgData name="四資工一甲-邱子耕" userId="S::c108151134@office365.nkust.edu.tw::58627438-f4e1-451c-9267-5de6f12f747c" providerId="AD" clId="Web-{5FF6C371-3F86-37F2-6FA2-3ECEAEB15071}" dt="2023-08-29T06:46:06.516" v="275" actId="14100"/>
        <pc:sldMkLst>
          <pc:docMk/>
          <pc:sldMk cId="3680992813" sldId="261"/>
        </pc:sldMkLst>
        <pc:spChg chg="add mod">
          <ac:chgData name="四資工一甲-邱子耕" userId="S::c108151134@office365.nkust.edu.tw::58627438-f4e1-451c-9267-5de6f12f747c" providerId="AD" clId="Web-{5FF6C371-3F86-37F2-6FA2-3ECEAEB15071}" dt="2023-08-29T06:45:33.688" v="259" actId="1076"/>
          <ac:spMkLst>
            <pc:docMk/>
            <pc:sldMk cId="3680992813" sldId="261"/>
            <ac:spMk id="4" creationId="{6C58EC28-1735-04E7-604B-91A65D9237B1}"/>
          </ac:spMkLst>
        </pc:spChg>
        <pc:spChg chg="add mod">
          <ac:chgData name="四資工一甲-邱子耕" userId="S::c108151134@office365.nkust.edu.tw::58627438-f4e1-451c-9267-5de6f12f747c" providerId="AD" clId="Web-{5FF6C371-3F86-37F2-6FA2-3ECEAEB15071}" dt="2023-08-29T06:46:06.516" v="275" actId="14100"/>
          <ac:spMkLst>
            <pc:docMk/>
            <pc:sldMk cId="3680992813" sldId="261"/>
            <ac:spMk id="6" creationId="{9D7B9C90-FFB4-955E-412D-204E851F1A67}"/>
          </ac:spMkLst>
        </pc:spChg>
        <pc:spChg chg="add del mod">
          <ac:chgData name="四資工一甲-邱子耕" userId="S::c108151134@office365.nkust.edu.tw::58627438-f4e1-451c-9267-5de6f12f747c" providerId="AD" clId="Web-{5FF6C371-3F86-37F2-6FA2-3ECEAEB15071}" dt="2023-08-29T06:09:40.898" v="71"/>
          <ac:spMkLst>
            <pc:docMk/>
            <pc:sldMk cId="3680992813" sldId="261"/>
            <ac:spMk id="6" creationId="{ADBC1C44-D27F-2792-F81B-848E20F581B3}"/>
          </ac:spMkLst>
        </pc:spChg>
        <pc:spChg chg="add del mod">
          <ac:chgData name="四資工一甲-邱子耕" userId="S::c108151134@office365.nkust.edu.tw::58627438-f4e1-451c-9267-5de6f12f747c" providerId="AD" clId="Web-{5FF6C371-3F86-37F2-6FA2-3ECEAEB15071}" dt="2023-08-29T06:18:59.944" v="252"/>
          <ac:spMkLst>
            <pc:docMk/>
            <pc:sldMk cId="3680992813" sldId="261"/>
            <ac:spMk id="10" creationId="{74FCB408-1B5C-16E5-D9C2-251411BC7576}"/>
          </ac:spMkLst>
        </pc:spChg>
        <pc:spChg chg="add del mod">
          <ac:chgData name="四資工一甲-邱子耕" userId="S::c108151134@office365.nkust.edu.tw::58627438-f4e1-451c-9267-5de6f12f747c" providerId="AD" clId="Web-{5FF6C371-3F86-37F2-6FA2-3ECEAEB15071}" dt="2023-08-29T06:45:42.188" v="260"/>
          <ac:spMkLst>
            <pc:docMk/>
            <pc:sldMk cId="3680992813" sldId="261"/>
            <ac:spMk id="14" creationId="{6E5767F3-1817-60A4-274D-1A57E784C36E}"/>
          </ac:spMkLst>
        </pc:spChg>
        <pc:spChg chg="add mod">
          <ac:chgData name="四資工一甲-邱子耕" userId="S::c108151134@office365.nkust.edu.tw::58627438-f4e1-451c-9267-5de6f12f747c" providerId="AD" clId="Web-{5FF6C371-3F86-37F2-6FA2-3ECEAEB15071}" dt="2023-08-29T06:15:39.063" v="164" actId="20577"/>
          <ac:spMkLst>
            <pc:docMk/>
            <pc:sldMk cId="3680992813" sldId="261"/>
            <ac:spMk id="15" creationId="{FC488B55-8564-E15F-9885-44E269412777}"/>
          </ac:spMkLst>
        </pc:spChg>
        <pc:spChg chg="add mod">
          <ac:chgData name="四資工一甲-邱子耕" userId="S::c108151134@office365.nkust.edu.tw::58627438-f4e1-451c-9267-5de6f12f747c" providerId="AD" clId="Web-{5FF6C371-3F86-37F2-6FA2-3ECEAEB15071}" dt="2023-08-29T06:14:17.686" v="148" actId="1076"/>
          <ac:spMkLst>
            <pc:docMk/>
            <pc:sldMk cId="3680992813" sldId="261"/>
            <ac:spMk id="16" creationId="{CE4D4BFB-7069-3DC0-D80D-BF59C8C4729B}"/>
          </ac:spMkLst>
        </pc:spChg>
      </pc:sldChg>
      <pc:sldChg chg="addSp delSp modSp">
        <pc:chgData name="四資工一甲-邱子耕" userId="S::c108151134@office365.nkust.edu.tw::58627438-f4e1-451c-9267-5de6f12f747c" providerId="AD" clId="Web-{5FF6C371-3F86-37F2-6FA2-3ECEAEB15071}" dt="2023-08-29T06:18:38.896" v="248" actId="1076"/>
        <pc:sldMkLst>
          <pc:docMk/>
          <pc:sldMk cId="1157457339" sldId="262"/>
        </pc:sldMkLst>
        <pc:spChg chg="add del">
          <ac:chgData name="四資工一甲-邱子耕" userId="S::c108151134@office365.nkust.edu.tw::58627438-f4e1-451c-9267-5de6f12f747c" providerId="AD" clId="Web-{5FF6C371-3F86-37F2-6FA2-3ECEAEB15071}" dt="2023-08-29T06:15:46.407" v="167"/>
          <ac:spMkLst>
            <pc:docMk/>
            <pc:sldMk cId="1157457339" sldId="262"/>
            <ac:spMk id="6" creationId="{383B80DC-EF78-91D6-CBFB-4F54FA5293FA}"/>
          </ac:spMkLst>
        </pc:spChg>
        <pc:spChg chg="add del mod">
          <ac:chgData name="四資工一甲-邱子耕" userId="S::c108151134@office365.nkust.edu.tw::58627438-f4e1-451c-9267-5de6f12f747c" providerId="AD" clId="Web-{5FF6C371-3F86-37F2-6FA2-3ECEAEB15071}" dt="2023-08-29T06:18:14.693" v="234"/>
          <ac:spMkLst>
            <pc:docMk/>
            <pc:sldMk cId="1157457339" sldId="262"/>
            <ac:spMk id="8" creationId="{1E64ACE0-6EC1-76C2-8CCE-9494E53A52F2}"/>
          </ac:spMkLst>
        </pc:spChg>
        <pc:spChg chg="add mod">
          <ac:chgData name="四資工一甲-邱子耕" userId="S::c108151134@office365.nkust.edu.tw::58627438-f4e1-451c-9267-5de6f12f747c" providerId="AD" clId="Web-{5FF6C371-3F86-37F2-6FA2-3ECEAEB15071}" dt="2023-08-29T06:18:09.349" v="233"/>
          <ac:spMkLst>
            <pc:docMk/>
            <pc:sldMk cId="1157457339" sldId="262"/>
            <ac:spMk id="9" creationId="{E3CC2379-8EB8-214D-BADB-1F5F6C52C981}"/>
          </ac:spMkLst>
        </pc:spChg>
        <pc:spChg chg="add mod">
          <ac:chgData name="四資工一甲-邱子耕" userId="S::c108151134@office365.nkust.edu.tw::58627438-f4e1-451c-9267-5de6f12f747c" providerId="AD" clId="Web-{5FF6C371-3F86-37F2-6FA2-3ECEAEB15071}" dt="2023-08-29T06:18:38.896" v="248" actId="1076"/>
          <ac:spMkLst>
            <pc:docMk/>
            <pc:sldMk cId="1157457339" sldId="262"/>
            <ac:spMk id="11" creationId="{5FCB59F9-84EC-6114-99BE-ED38690B346B}"/>
          </ac:spMkLst>
        </pc:spChg>
      </pc:sldChg>
      <pc:sldChg chg="addSp modSp">
        <pc:chgData name="四資工一甲-邱子耕" userId="S::c108151134@office365.nkust.edu.tw::58627438-f4e1-451c-9267-5de6f12f747c" providerId="AD" clId="Web-{5FF6C371-3F86-37F2-6FA2-3ECEAEB15071}" dt="2023-08-29T07:54:37.100" v="1563" actId="20577"/>
        <pc:sldMkLst>
          <pc:docMk/>
          <pc:sldMk cId="1044824954" sldId="263"/>
        </pc:sldMkLst>
        <pc:spChg chg="mod">
          <ac:chgData name="四資工一甲-邱子耕" userId="S::c108151134@office365.nkust.edu.tw::58627438-f4e1-451c-9267-5de6f12f747c" providerId="AD" clId="Web-{5FF6C371-3F86-37F2-6FA2-3ECEAEB15071}" dt="2023-08-29T07:54:37.100" v="1563" actId="20577"/>
          <ac:spMkLst>
            <pc:docMk/>
            <pc:sldMk cId="1044824954" sldId="263"/>
            <ac:spMk id="3" creationId="{DFA39AAA-78EC-49BC-AADB-A55D58843D84}"/>
          </ac:spMkLst>
        </pc:spChg>
        <pc:spChg chg="add mod">
          <ac:chgData name="四資工一甲-邱子耕" userId="S::c108151134@office365.nkust.edu.tw::58627438-f4e1-451c-9267-5de6f12f747c" providerId="AD" clId="Web-{5FF6C371-3F86-37F2-6FA2-3ECEAEB15071}" dt="2023-08-29T06:46:48.252" v="280" actId="1076"/>
          <ac:spMkLst>
            <pc:docMk/>
            <pc:sldMk cId="1044824954" sldId="263"/>
            <ac:spMk id="6" creationId="{E567A078-2FCC-EEA5-4BD5-B0B40AB51CBE}"/>
          </ac:spMkLst>
        </pc:spChg>
        <pc:spChg chg="add mod">
          <ac:chgData name="四資工一甲-邱子耕" userId="S::c108151134@office365.nkust.edu.tw::58627438-f4e1-451c-9267-5de6f12f747c" providerId="AD" clId="Web-{5FF6C371-3F86-37F2-6FA2-3ECEAEB15071}" dt="2023-08-29T06:47:09.049" v="285" actId="1076"/>
          <ac:spMkLst>
            <pc:docMk/>
            <pc:sldMk cId="1044824954" sldId="263"/>
            <ac:spMk id="8" creationId="{C38B9EC2-7044-F7D9-0AE9-A4E54D593ABE}"/>
          </ac:spMkLst>
        </pc:spChg>
        <pc:spChg chg="add mod">
          <ac:chgData name="四資工一甲-邱子耕" userId="S::c108151134@office365.nkust.edu.tw::58627438-f4e1-451c-9267-5de6f12f747c" providerId="AD" clId="Web-{5FF6C371-3F86-37F2-6FA2-3ECEAEB15071}" dt="2023-08-29T06:47:25.002" v="291" actId="1076"/>
          <ac:spMkLst>
            <pc:docMk/>
            <pc:sldMk cId="1044824954" sldId="263"/>
            <ac:spMk id="11" creationId="{60F25400-B5FD-86EF-28F2-A687E28810A1}"/>
          </ac:spMkLst>
        </pc:spChg>
        <pc:spChg chg="mod">
          <ac:chgData name="四資工一甲-邱子耕" userId="S::c108151134@office365.nkust.edu.tw::58627438-f4e1-451c-9267-5de6f12f747c" providerId="AD" clId="Web-{5FF6C371-3F86-37F2-6FA2-3ECEAEB15071}" dt="2023-08-29T06:46:38.737" v="278" actId="1076"/>
          <ac:spMkLst>
            <pc:docMk/>
            <pc:sldMk cId="1044824954" sldId="263"/>
            <ac:spMk id="18" creationId="{A4422113-E273-4B26-9A8D-9C04D04B74EE}"/>
          </ac:spMkLst>
        </pc:spChg>
      </pc:sldChg>
      <pc:sldChg chg="addSp delSp modSp">
        <pc:chgData name="四資工一甲-邱子耕" userId="S::c108151134@office365.nkust.edu.tw::58627438-f4e1-451c-9267-5de6f12f747c" providerId="AD" clId="Web-{5FF6C371-3F86-37F2-6FA2-3ECEAEB15071}" dt="2023-08-29T07:54:50.991" v="1565" actId="20577"/>
        <pc:sldMkLst>
          <pc:docMk/>
          <pc:sldMk cId="727239915" sldId="264"/>
        </pc:sldMkLst>
        <pc:spChg chg="mod">
          <ac:chgData name="四資工一甲-邱子耕" userId="S::c108151134@office365.nkust.edu.tw::58627438-f4e1-451c-9267-5de6f12f747c" providerId="AD" clId="Web-{5FF6C371-3F86-37F2-6FA2-3ECEAEB15071}" dt="2023-08-29T07:54:50.991" v="1565" actId="20577"/>
          <ac:spMkLst>
            <pc:docMk/>
            <pc:sldMk cId="727239915" sldId="264"/>
            <ac:spMk id="3" creationId="{040755D3-AD65-4452-89AA-9F7D7D793902}"/>
          </ac:spMkLst>
        </pc:spChg>
        <pc:spChg chg="add del">
          <ac:chgData name="四資工一甲-邱子耕" userId="S::c108151134@office365.nkust.edu.tw::58627438-f4e1-451c-9267-5de6f12f747c" providerId="AD" clId="Web-{5FF6C371-3F86-37F2-6FA2-3ECEAEB15071}" dt="2023-08-29T06:49:21.755" v="293"/>
          <ac:spMkLst>
            <pc:docMk/>
            <pc:sldMk cId="727239915" sldId="264"/>
            <ac:spMk id="5" creationId="{E3727DD4-FA3D-9926-B17E-45EEF043DFFB}"/>
          </ac:spMkLst>
        </pc:spChg>
        <pc:spChg chg="add mod">
          <ac:chgData name="四資工一甲-邱子耕" userId="S::c108151134@office365.nkust.edu.tw::58627438-f4e1-451c-9267-5de6f12f747c" providerId="AD" clId="Web-{5FF6C371-3F86-37F2-6FA2-3ECEAEB15071}" dt="2023-08-29T06:49:39.474" v="298" actId="14100"/>
          <ac:spMkLst>
            <pc:docMk/>
            <pc:sldMk cId="727239915" sldId="264"/>
            <ac:spMk id="8" creationId="{9DC76389-7F69-B5D0-AA71-885CB55CE94C}"/>
          </ac:spMkLst>
        </pc:spChg>
        <pc:spChg chg="add mod">
          <ac:chgData name="四資工一甲-邱子耕" userId="S::c108151134@office365.nkust.edu.tw::58627438-f4e1-451c-9267-5de6f12f747c" providerId="AD" clId="Web-{5FF6C371-3F86-37F2-6FA2-3ECEAEB15071}" dt="2023-08-29T06:49:52.349" v="303" actId="14100"/>
          <ac:spMkLst>
            <pc:docMk/>
            <pc:sldMk cId="727239915" sldId="264"/>
            <ac:spMk id="10" creationId="{323E0B9F-99C9-C4BC-41F0-216D8F182902}"/>
          </ac:spMkLst>
        </pc:spChg>
        <pc:spChg chg="add mod">
          <ac:chgData name="四資工一甲-邱子耕" userId="S::c108151134@office365.nkust.edu.tw::58627438-f4e1-451c-9267-5de6f12f747c" providerId="AD" clId="Web-{5FF6C371-3F86-37F2-6FA2-3ECEAEB15071}" dt="2023-08-29T06:50:59.257" v="315" actId="1076"/>
          <ac:spMkLst>
            <pc:docMk/>
            <pc:sldMk cId="727239915" sldId="264"/>
            <ac:spMk id="14" creationId="{573D6C52-3275-2238-08D6-EF14D490DFEE}"/>
          </ac:spMkLst>
        </pc:spChg>
        <pc:spChg chg="add mod">
          <ac:chgData name="四資工一甲-邱子耕" userId="S::c108151134@office365.nkust.edu.tw::58627438-f4e1-451c-9267-5de6f12f747c" providerId="AD" clId="Web-{5FF6C371-3F86-37F2-6FA2-3ECEAEB15071}" dt="2023-08-29T06:52:18.508" v="329" actId="1076"/>
          <ac:spMkLst>
            <pc:docMk/>
            <pc:sldMk cId="727239915" sldId="264"/>
            <ac:spMk id="19" creationId="{CBA20742-0858-FF77-E2E1-22D34081F1B2}"/>
          </ac:spMkLst>
        </pc:spChg>
        <pc:spChg chg="add mod">
          <ac:chgData name="四資工一甲-邱子耕" userId="S::c108151134@office365.nkust.edu.tw::58627438-f4e1-451c-9267-5de6f12f747c" providerId="AD" clId="Web-{5FF6C371-3F86-37F2-6FA2-3ECEAEB15071}" dt="2023-08-29T06:52:44.618" v="339" actId="20577"/>
          <ac:spMkLst>
            <pc:docMk/>
            <pc:sldMk cId="727239915" sldId="264"/>
            <ac:spMk id="24" creationId="{787F594D-F5FE-25AE-C02E-2C5163C19897}"/>
          </ac:spMkLst>
        </pc:spChg>
      </pc:sldChg>
      <pc:sldChg chg="addSp modSp">
        <pc:chgData name="四資工一甲-邱子耕" userId="S::c108151134@office365.nkust.edu.tw::58627438-f4e1-451c-9267-5de6f12f747c" providerId="AD" clId="Web-{5FF6C371-3F86-37F2-6FA2-3ECEAEB15071}" dt="2023-08-29T07:55:36.664" v="1569" actId="20577"/>
        <pc:sldMkLst>
          <pc:docMk/>
          <pc:sldMk cId="2525622716" sldId="266"/>
        </pc:sldMkLst>
        <pc:spChg chg="mod">
          <ac:chgData name="四資工一甲-邱子耕" userId="S::c108151134@office365.nkust.edu.tw::58627438-f4e1-451c-9267-5de6f12f747c" providerId="AD" clId="Web-{5FF6C371-3F86-37F2-6FA2-3ECEAEB15071}" dt="2023-08-29T07:55:36.664" v="1569" actId="20577"/>
          <ac:spMkLst>
            <pc:docMk/>
            <pc:sldMk cId="2525622716" sldId="266"/>
            <ac:spMk id="3" creationId="{7FB3529D-2F7B-4FED-868A-0ECA29756F59}"/>
          </ac:spMkLst>
        </pc:spChg>
        <pc:spChg chg="add mod">
          <ac:chgData name="四資工一甲-邱子耕" userId="S::c108151134@office365.nkust.edu.tw::58627438-f4e1-451c-9267-5de6f12f747c" providerId="AD" clId="Web-{5FF6C371-3F86-37F2-6FA2-3ECEAEB15071}" dt="2023-08-29T06:53:43.604" v="362" actId="14100"/>
          <ac:spMkLst>
            <pc:docMk/>
            <pc:sldMk cId="2525622716" sldId="266"/>
            <ac:spMk id="6" creationId="{698C98FA-C86F-AC2E-2A71-AB89B136E9D0}"/>
          </ac:spMkLst>
        </pc:spChg>
      </pc:sldChg>
      <pc:sldChg chg="addSp delSp modSp">
        <pc:chgData name="四資工一甲-邱子耕" userId="S::c108151134@office365.nkust.edu.tw::58627438-f4e1-451c-9267-5de6f12f747c" providerId="AD" clId="Web-{5FF6C371-3F86-37F2-6FA2-3ECEAEB15071}" dt="2023-08-29T06:55:50.935" v="402" actId="14100"/>
        <pc:sldMkLst>
          <pc:docMk/>
          <pc:sldMk cId="3283995982" sldId="267"/>
        </pc:sldMkLst>
        <pc:spChg chg="add mod">
          <ac:chgData name="四資工一甲-邱子耕" userId="S::c108151134@office365.nkust.edu.tw::58627438-f4e1-451c-9267-5de6f12f747c" providerId="AD" clId="Web-{5FF6C371-3F86-37F2-6FA2-3ECEAEB15071}" dt="2023-08-29T06:54:33.683" v="373" actId="14100"/>
          <ac:spMkLst>
            <pc:docMk/>
            <pc:sldMk cId="3283995982" sldId="267"/>
            <ac:spMk id="16" creationId="{59FB92DA-3C3B-A9E5-3A5F-4CD3492874DF}"/>
          </ac:spMkLst>
        </pc:spChg>
        <pc:spChg chg="add del mod">
          <ac:chgData name="四資工一甲-邱子耕" userId="S::c108151134@office365.nkust.edu.tw::58627438-f4e1-451c-9267-5de6f12f747c" providerId="AD" clId="Web-{5FF6C371-3F86-37F2-6FA2-3ECEAEB15071}" dt="2023-08-29T06:54:59.309" v="384"/>
          <ac:spMkLst>
            <pc:docMk/>
            <pc:sldMk cId="3283995982" sldId="267"/>
            <ac:spMk id="18" creationId="{2B0E15EB-8D89-7CC2-365B-4D7F2E352ACC}"/>
          </ac:spMkLst>
        </pc:spChg>
        <pc:spChg chg="add del mod">
          <ac:chgData name="四資工一甲-邱子耕" userId="S::c108151134@office365.nkust.edu.tw::58627438-f4e1-451c-9267-5de6f12f747c" providerId="AD" clId="Web-{5FF6C371-3F86-37F2-6FA2-3ECEAEB15071}" dt="2023-08-29T06:54:56.105" v="382"/>
          <ac:spMkLst>
            <pc:docMk/>
            <pc:sldMk cId="3283995982" sldId="267"/>
            <ac:spMk id="20" creationId="{EF6978CC-A608-E129-CE92-9A5B5E91F454}"/>
          </ac:spMkLst>
        </pc:spChg>
        <pc:spChg chg="add mod">
          <ac:chgData name="四資工一甲-邱子耕" userId="S::c108151134@office365.nkust.edu.tw::58627438-f4e1-451c-9267-5de6f12f747c" providerId="AD" clId="Web-{5FF6C371-3F86-37F2-6FA2-3ECEAEB15071}" dt="2023-08-29T06:55:50.935" v="402" actId="14100"/>
          <ac:spMkLst>
            <pc:docMk/>
            <pc:sldMk cId="3283995982" sldId="267"/>
            <ac:spMk id="21" creationId="{7CDDBA38-142B-4DBE-0AD5-332F50EF1758}"/>
          </ac:spMkLst>
        </pc:spChg>
        <pc:spChg chg="add mod">
          <ac:chgData name="四資工一甲-邱子耕" userId="S::c108151134@office365.nkust.edu.tw::58627438-f4e1-451c-9267-5de6f12f747c" providerId="AD" clId="Web-{5FF6C371-3F86-37F2-6FA2-3ECEAEB15071}" dt="2023-08-29T06:55:20.918" v="394" actId="14100"/>
          <ac:spMkLst>
            <pc:docMk/>
            <pc:sldMk cId="3283995982" sldId="267"/>
            <ac:spMk id="22" creationId="{9C394F51-AB5E-9489-5ECA-92A847C9D741}"/>
          </ac:spMkLst>
        </pc:spChg>
        <pc:spChg chg="add mod">
          <ac:chgData name="四資工一甲-邱子耕" userId="S::c108151134@office365.nkust.edu.tw::58627438-f4e1-451c-9267-5de6f12f747c" providerId="AD" clId="Web-{5FF6C371-3F86-37F2-6FA2-3ECEAEB15071}" dt="2023-08-29T06:55:40.075" v="401" actId="1076"/>
          <ac:spMkLst>
            <pc:docMk/>
            <pc:sldMk cId="3283995982" sldId="267"/>
            <ac:spMk id="23" creationId="{1BD580A0-BDE1-C07B-BD79-1404B398C173}"/>
          </ac:spMkLst>
        </pc:spChg>
      </pc:sldChg>
      <pc:sldChg chg="modSp">
        <pc:chgData name="四資工一甲-邱子耕" userId="S::c108151134@office365.nkust.edu.tw::58627438-f4e1-451c-9267-5de6f12f747c" providerId="AD" clId="Web-{5FF6C371-3F86-37F2-6FA2-3ECEAEB15071}" dt="2023-08-29T07:55:55.461" v="1571" actId="20577"/>
        <pc:sldMkLst>
          <pc:docMk/>
          <pc:sldMk cId="1217155723" sldId="268"/>
        </pc:sldMkLst>
        <pc:spChg chg="mod">
          <ac:chgData name="四資工一甲-邱子耕" userId="S::c108151134@office365.nkust.edu.tw::58627438-f4e1-451c-9267-5de6f12f747c" providerId="AD" clId="Web-{5FF6C371-3F86-37F2-6FA2-3ECEAEB15071}" dt="2023-08-29T07:55:55.461" v="1571" actId="20577"/>
          <ac:spMkLst>
            <pc:docMk/>
            <pc:sldMk cId="1217155723" sldId="268"/>
            <ac:spMk id="4" creationId="{180B559A-70FC-4A20-9B11-3527DE4E7FC6}"/>
          </ac:spMkLst>
        </pc:spChg>
      </pc:sldChg>
      <pc:sldChg chg="modSp">
        <pc:chgData name="四資工一甲-邱子耕" userId="S::c108151134@office365.nkust.edu.tw::58627438-f4e1-451c-9267-5de6f12f747c" providerId="AD" clId="Web-{5FF6C371-3F86-37F2-6FA2-3ECEAEB15071}" dt="2023-08-29T07:32:44.152" v="1001" actId="1076"/>
        <pc:sldMkLst>
          <pc:docMk/>
          <pc:sldMk cId="3420785717" sldId="269"/>
        </pc:sldMkLst>
        <pc:spChg chg="mod">
          <ac:chgData name="四資工一甲-邱子耕" userId="S::c108151134@office365.nkust.edu.tw::58627438-f4e1-451c-9267-5de6f12f747c" providerId="AD" clId="Web-{5FF6C371-3F86-37F2-6FA2-3ECEAEB15071}" dt="2023-08-29T07:21:05.794" v="853" actId="20577"/>
          <ac:spMkLst>
            <pc:docMk/>
            <pc:sldMk cId="3420785717" sldId="269"/>
            <ac:spMk id="2" creationId="{0E5CF1E7-3475-4112-8625-F5854AF743DA}"/>
          </ac:spMkLst>
        </pc:spChg>
        <pc:spChg chg="mod">
          <ac:chgData name="四資工一甲-邱子耕" userId="S::c108151134@office365.nkust.edu.tw::58627438-f4e1-451c-9267-5de6f12f747c" providerId="AD" clId="Web-{5FF6C371-3F86-37F2-6FA2-3ECEAEB15071}" dt="2023-08-29T07:28:38.553" v="910" actId="20577"/>
          <ac:spMkLst>
            <pc:docMk/>
            <pc:sldMk cId="3420785717" sldId="269"/>
            <ac:spMk id="3" creationId="{57927113-C620-4B8B-81AA-9DF05C1C0902}"/>
          </ac:spMkLst>
        </pc:spChg>
        <pc:spChg chg="mod">
          <ac:chgData name="四資工一甲-邱子耕" userId="S::c108151134@office365.nkust.edu.tw::58627438-f4e1-451c-9267-5de6f12f747c" providerId="AD" clId="Web-{5FF6C371-3F86-37F2-6FA2-3ECEAEB15071}" dt="2023-08-29T07:32:44.152" v="1001" actId="1076"/>
          <ac:spMkLst>
            <pc:docMk/>
            <pc:sldMk cId="3420785717" sldId="269"/>
            <ac:spMk id="13" creationId="{0D602416-5970-439B-A2C1-34581446964E}"/>
          </ac:spMkLst>
        </pc:spChg>
      </pc:sldChg>
      <pc:sldChg chg="addSp modSp ord">
        <pc:chgData name="四資工一甲-邱子耕" userId="S::c108151134@office365.nkust.edu.tw::58627438-f4e1-451c-9267-5de6f12f747c" providerId="AD" clId="Web-{5FF6C371-3F86-37F2-6FA2-3ECEAEB15071}" dt="2023-08-29T07:38:16.955" v="1223"/>
        <pc:sldMkLst>
          <pc:docMk/>
          <pc:sldMk cId="2509483663" sldId="270"/>
        </pc:sldMkLst>
        <pc:spChg chg="mod">
          <ac:chgData name="四資工一甲-邱子耕" userId="S::c108151134@office365.nkust.edu.tw::58627438-f4e1-451c-9267-5de6f12f747c" providerId="AD" clId="Web-{5FF6C371-3F86-37F2-6FA2-3ECEAEB15071}" dt="2023-08-29T07:33:00.511" v="1002" actId="20577"/>
          <ac:spMkLst>
            <pc:docMk/>
            <pc:sldMk cId="2509483663" sldId="270"/>
            <ac:spMk id="2" creationId="{FCE35A10-EE2D-4832-9B41-F0629EB2172C}"/>
          </ac:spMkLst>
        </pc:spChg>
        <pc:spChg chg="mod">
          <ac:chgData name="四資工一甲-邱子耕" userId="S::c108151134@office365.nkust.edu.tw::58627438-f4e1-451c-9267-5de6f12f747c" providerId="AD" clId="Web-{5FF6C371-3F86-37F2-6FA2-3ECEAEB15071}" dt="2023-08-29T07:34:42.592" v="1060" actId="20577"/>
          <ac:spMkLst>
            <pc:docMk/>
            <pc:sldMk cId="2509483663" sldId="270"/>
            <ac:spMk id="3" creationId="{8984B8FD-F220-4BB8-BC2C-8A16DB339D88}"/>
          </ac:spMkLst>
        </pc:spChg>
        <pc:spChg chg="add mod">
          <ac:chgData name="四資工一甲-邱子耕" userId="S::c108151134@office365.nkust.edu.tw::58627438-f4e1-451c-9267-5de6f12f747c" providerId="AD" clId="Web-{5FF6C371-3F86-37F2-6FA2-3ECEAEB15071}" dt="2023-08-29T07:36:00.156" v="1099" actId="20577"/>
          <ac:spMkLst>
            <pc:docMk/>
            <pc:sldMk cId="2509483663" sldId="270"/>
            <ac:spMk id="9" creationId="{96E05AAD-9B63-3C5C-D13E-BC55EF3AA8F9}"/>
          </ac:spMkLst>
        </pc:spChg>
        <pc:spChg chg="mod">
          <ac:chgData name="四資工一甲-邱子耕" userId="S::c108151134@office365.nkust.edu.tw::58627438-f4e1-451c-9267-5de6f12f747c" providerId="AD" clId="Web-{5FF6C371-3F86-37F2-6FA2-3ECEAEB15071}" dt="2023-08-29T07:37:52.627" v="1219" actId="20577"/>
          <ac:spMkLst>
            <pc:docMk/>
            <pc:sldMk cId="2509483663" sldId="270"/>
            <ac:spMk id="11" creationId="{58938C88-543F-432C-ABB8-8804DD40583D}"/>
          </ac:spMkLst>
        </pc:spChg>
      </pc:sldChg>
      <pc:sldChg chg="modSp">
        <pc:chgData name="四資工一甲-邱子耕" userId="S::c108151134@office365.nkust.edu.tw::58627438-f4e1-451c-9267-5de6f12f747c" providerId="AD" clId="Web-{5FF6C371-3F86-37F2-6FA2-3ECEAEB15071}" dt="2023-08-29T07:46:18.168" v="1382" actId="20577"/>
        <pc:sldMkLst>
          <pc:docMk/>
          <pc:sldMk cId="3869660559" sldId="272"/>
        </pc:sldMkLst>
        <pc:spChg chg="mod">
          <ac:chgData name="四資工一甲-邱子耕" userId="S::c108151134@office365.nkust.edu.tw::58627438-f4e1-451c-9267-5de6f12f747c" providerId="AD" clId="Web-{5FF6C371-3F86-37F2-6FA2-3ECEAEB15071}" dt="2023-08-29T07:46:03.543" v="1371" actId="20577"/>
          <ac:spMkLst>
            <pc:docMk/>
            <pc:sldMk cId="3869660559" sldId="272"/>
            <ac:spMk id="2" creationId="{4F2D3D55-ED66-48A8-96E6-A18D3A0024EC}"/>
          </ac:spMkLst>
        </pc:spChg>
        <pc:spChg chg="mod">
          <ac:chgData name="四資工一甲-邱子耕" userId="S::c108151134@office365.nkust.edu.tw::58627438-f4e1-451c-9267-5de6f12f747c" providerId="AD" clId="Web-{5FF6C371-3F86-37F2-6FA2-3ECEAEB15071}" dt="2023-08-29T07:46:15.090" v="1377" actId="20577"/>
          <ac:spMkLst>
            <pc:docMk/>
            <pc:sldMk cId="3869660559" sldId="272"/>
            <ac:spMk id="11" creationId="{7D741E18-A915-4191-A268-E32C76CD7FCF}"/>
          </ac:spMkLst>
        </pc:spChg>
        <pc:spChg chg="mod">
          <ac:chgData name="四資工一甲-邱子耕" userId="S::c108151134@office365.nkust.edu.tw::58627438-f4e1-451c-9267-5de6f12f747c" providerId="AD" clId="Web-{5FF6C371-3F86-37F2-6FA2-3ECEAEB15071}" dt="2023-08-29T07:46:18.168" v="1382" actId="20577"/>
          <ac:spMkLst>
            <pc:docMk/>
            <pc:sldMk cId="3869660559" sldId="272"/>
            <ac:spMk id="17" creationId="{F57CDEB9-FC2C-414F-8D79-B88A10F73D88}"/>
          </ac:spMkLst>
        </pc:spChg>
      </pc:sldChg>
      <pc:sldChg chg="modSp">
        <pc:chgData name="四資工一甲-邱子耕" userId="S::c108151134@office365.nkust.edu.tw::58627438-f4e1-451c-9267-5de6f12f747c" providerId="AD" clId="Web-{5FF6C371-3F86-37F2-6FA2-3ECEAEB15071}" dt="2023-08-29T07:56:19.384" v="1574" actId="20577"/>
        <pc:sldMkLst>
          <pc:docMk/>
          <pc:sldMk cId="2351015508" sldId="274"/>
        </pc:sldMkLst>
        <pc:spChg chg="mod">
          <ac:chgData name="四資工一甲-邱子耕" userId="S::c108151134@office365.nkust.edu.tw::58627438-f4e1-451c-9267-5de6f12f747c" providerId="AD" clId="Web-{5FF6C371-3F86-37F2-6FA2-3ECEAEB15071}" dt="2023-08-29T07:56:19.384" v="1574" actId="20577"/>
          <ac:spMkLst>
            <pc:docMk/>
            <pc:sldMk cId="2351015508" sldId="274"/>
            <ac:spMk id="3" creationId="{89F8E481-D3AB-4BDA-ABEB-5C600F654E42}"/>
          </ac:spMkLst>
        </pc:spChg>
      </pc:sldChg>
      <pc:sldChg chg="addSp modSp">
        <pc:chgData name="四資工一甲-邱子耕" userId="S::c108151134@office365.nkust.edu.tw::58627438-f4e1-451c-9267-5de6f12f747c" providerId="AD" clId="Web-{5FF6C371-3F86-37F2-6FA2-3ECEAEB15071}" dt="2023-08-29T07:02:10.021" v="514" actId="1076"/>
        <pc:sldMkLst>
          <pc:docMk/>
          <pc:sldMk cId="1620473752" sldId="275"/>
        </pc:sldMkLst>
        <pc:spChg chg="add mod">
          <ac:chgData name="四資工一甲-邱子耕" userId="S::c108151134@office365.nkust.edu.tw::58627438-f4e1-451c-9267-5de6f12f747c" providerId="AD" clId="Web-{5FF6C371-3F86-37F2-6FA2-3ECEAEB15071}" dt="2023-08-29T06:58:00.594" v="471" actId="14100"/>
          <ac:spMkLst>
            <pc:docMk/>
            <pc:sldMk cId="1620473752" sldId="275"/>
            <ac:spMk id="6" creationId="{17A8B1A0-BBB4-4F28-138A-FE611A6BAC1F}"/>
          </ac:spMkLst>
        </pc:spChg>
        <pc:spChg chg="add mod">
          <ac:chgData name="四資工一甲-邱子耕" userId="S::c108151134@office365.nkust.edu.tw::58627438-f4e1-451c-9267-5de6f12f747c" providerId="AD" clId="Web-{5FF6C371-3F86-37F2-6FA2-3ECEAEB15071}" dt="2023-08-29T06:57:58.328" v="470" actId="20577"/>
          <ac:spMkLst>
            <pc:docMk/>
            <pc:sldMk cId="1620473752" sldId="275"/>
            <ac:spMk id="8" creationId="{2B787EAB-590A-31F4-0A95-B56B0A34E19D}"/>
          </ac:spMkLst>
        </pc:spChg>
        <pc:spChg chg="add mod">
          <ac:chgData name="四資工一甲-邱子耕" userId="S::c108151134@office365.nkust.edu.tw::58627438-f4e1-451c-9267-5de6f12f747c" providerId="AD" clId="Web-{5FF6C371-3F86-37F2-6FA2-3ECEAEB15071}" dt="2023-08-29T07:02:10.021" v="514" actId="1076"/>
          <ac:spMkLst>
            <pc:docMk/>
            <pc:sldMk cId="1620473752" sldId="275"/>
            <ac:spMk id="10" creationId="{0C619561-39EB-D842-BAF7-F51677A33FFC}"/>
          </ac:spMkLst>
        </pc:spChg>
        <pc:picChg chg="mod">
          <ac:chgData name="四資工一甲-邱子耕" userId="S::c108151134@office365.nkust.edu.tw::58627438-f4e1-451c-9267-5de6f12f747c" providerId="AD" clId="Web-{5FF6C371-3F86-37F2-6FA2-3ECEAEB15071}" dt="2023-08-29T06:57:11.671" v="442" actId="1076"/>
          <ac:picMkLst>
            <pc:docMk/>
            <pc:sldMk cId="1620473752" sldId="275"/>
            <ac:picMk id="5" creationId="{9AA51199-BFEC-4A80-A2E7-C23BD53240CE}"/>
          </ac:picMkLst>
        </pc:picChg>
      </pc:sldChg>
      <pc:sldChg chg="modSp">
        <pc:chgData name="四資工一甲-邱子耕" userId="S::c108151134@office365.nkust.edu.tw::58627438-f4e1-451c-9267-5de6f12f747c" providerId="AD" clId="Web-{5FF6C371-3F86-37F2-6FA2-3ECEAEB15071}" dt="2023-08-29T07:56:48.447" v="1577" actId="20577"/>
        <pc:sldMkLst>
          <pc:docMk/>
          <pc:sldMk cId="1781531983" sldId="276"/>
        </pc:sldMkLst>
        <pc:spChg chg="mod">
          <ac:chgData name="四資工一甲-邱子耕" userId="S::c108151134@office365.nkust.edu.tw::58627438-f4e1-451c-9267-5de6f12f747c" providerId="AD" clId="Web-{5FF6C371-3F86-37F2-6FA2-3ECEAEB15071}" dt="2023-08-29T07:56:48.447" v="1577" actId="20577"/>
          <ac:spMkLst>
            <pc:docMk/>
            <pc:sldMk cId="1781531983" sldId="276"/>
            <ac:spMk id="3" creationId="{D68FE046-B2C9-4D9F-8281-E38D79E6F3B5}"/>
          </ac:spMkLst>
        </pc:spChg>
      </pc:sldChg>
      <pc:sldChg chg="modSp">
        <pc:chgData name="四資工一甲-邱子耕" userId="S::c108151134@office365.nkust.edu.tw::58627438-f4e1-451c-9267-5de6f12f747c" providerId="AD" clId="Web-{5FF6C371-3F86-37F2-6FA2-3ECEAEB15071}" dt="2023-08-29T07:57:20.682" v="1580" actId="20577"/>
        <pc:sldMkLst>
          <pc:docMk/>
          <pc:sldMk cId="3663714865" sldId="278"/>
        </pc:sldMkLst>
        <pc:spChg chg="mod">
          <ac:chgData name="四資工一甲-邱子耕" userId="S::c108151134@office365.nkust.edu.tw::58627438-f4e1-451c-9267-5de6f12f747c" providerId="AD" clId="Web-{5FF6C371-3F86-37F2-6FA2-3ECEAEB15071}" dt="2023-08-29T07:57:20.682" v="1580" actId="20577"/>
          <ac:spMkLst>
            <pc:docMk/>
            <pc:sldMk cId="3663714865" sldId="278"/>
            <ac:spMk id="3" creationId="{0374B581-A32C-42CC-8744-95AC8AFF0C70}"/>
          </ac:spMkLst>
        </pc:spChg>
      </pc:sldChg>
      <pc:sldChg chg="modSp">
        <pc:chgData name="四資工一甲-邱子耕" userId="S::c108151134@office365.nkust.edu.tw::58627438-f4e1-451c-9267-5de6f12f747c" providerId="AD" clId="Web-{5FF6C371-3F86-37F2-6FA2-3ECEAEB15071}" dt="2023-08-29T07:57:47.182" v="1581" actId="20577"/>
        <pc:sldMkLst>
          <pc:docMk/>
          <pc:sldMk cId="1422907891" sldId="279"/>
        </pc:sldMkLst>
        <pc:spChg chg="mod">
          <ac:chgData name="四資工一甲-邱子耕" userId="S::c108151134@office365.nkust.edu.tw::58627438-f4e1-451c-9267-5de6f12f747c" providerId="AD" clId="Web-{5FF6C371-3F86-37F2-6FA2-3ECEAEB15071}" dt="2023-08-29T07:57:47.182" v="1581" actId="20577"/>
          <ac:spMkLst>
            <pc:docMk/>
            <pc:sldMk cId="1422907891" sldId="279"/>
            <ac:spMk id="3" creationId="{AAA1B621-986F-4D60-A4AC-53C6B95D866F}"/>
          </ac:spMkLst>
        </pc:spChg>
      </pc:sldChg>
      <pc:sldChg chg="modSp">
        <pc:chgData name="四資工一甲-邱子耕" userId="S::c108151134@office365.nkust.edu.tw::58627438-f4e1-451c-9267-5de6f12f747c" providerId="AD" clId="Web-{5FF6C371-3F86-37F2-6FA2-3ECEAEB15071}" dt="2023-08-29T07:49:09.344" v="1457" actId="20577"/>
        <pc:sldMkLst>
          <pc:docMk/>
          <pc:sldMk cId="3416728283" sldId="280"/>
        </pc:sldMkLst>
        <pc:spChg chg="mod">
          <ac:chgData name="四資工一甲-邱子耕" userId="S::c108151134@office365.nkust.edu.tw::58627438-f4e1-451c-9267-5de6f12f747c" providerId="AD" clId="Web-{5FF6C371-3F86-37F2-6FA2-3ECEAEB15071}" dt="2023-08-29T07:49:09.344" v="1457" actId="20577"/>
          <ac:spMkLst>
            <pc:docMk/>
            <pc:sldMk cId="3416728283" sldId="280"/>
            <ac:spMk id="2" creationId="{E5D31966-DEFD-44E1-96F9-BBCD8038AAF1}"/>
          </ac:spMkLst>
        </pc:spChg>
        <pc:spChg chg="mod">
          <ac:chgData name="四資工一甲-邱子耕" userId="S::c108151134@office365.nkust.edu.tw::58627438-f4e1-451c-9267-5de6f12f747c" providerId="AD" clId="Web-{5FF6C371-3F86-37F2-6FA2-3ECEAEB15071}" dt="2023-08-29T07:48:55.968" v="1451" actId="20577"/>
          <ac:spMkLst>
            <pc:docMk/>
            <pc:sldMk cId="3416728283" sldId="280"/>
            <ac:spMk id="3" creationId="{3F7FF656-B398-4083-A735-397411EA5227}"/>
          </ac:spMkLst>
        </pc:spChg>
      </pc:sldChg>
      <pc:sldChg chg="modSp">
        <pc:chgData name="四資工一甲-邱子耕" userId="S::c108151134@office365.nkust.edu.tw::58627438-f4e1-451c-9267-5de6f12f747c" providerId="AD" clId="Web-{5FF6C371-3F86-37F2-6FA2-3ECEAEB15071}" dt="2023-08-29T07:53:05.255" v="1552" actId="20577"/>
        <pc:sldMkLst>
          <pc:docMk/>
          <pc:sldMk cId="3631452367" sldId="281"/>
        </pc:sldMkLst>
        <pc:spChg chg="mod">
          <ac:chgData name="四資工一甲-邱子耕" userId="S::c108151134@office365.nkust.edu.tw::58627438-f4e1-451c-9267-5de6f12f747c" providerId="AD" clId="Web-{5FF6C371-3F86-37F2-6FA2-3ECEAEB15071}" dt="2023-08-29T07:50:47.221" v="1479" actId="20577"/>
          <ac:spMkLst>
            <pc:docMk/>
            <pc:sldMk cId="3631452367" sldId="281"/>
            <ac:spMk id="2" creationId="{92178384-5E6B-4324-866C-1DB2076A84EE}"/>
          </ac:spMkLst>
        </pc:spChg>
        <pc:spChg chg="mod">
          <ac:chgData name="四資工一甲-邱子耕" userId="S::c108151134@office365.nkust.edu.tw::58627438-f4e1-451c-9267-5de6f12f747c" providerId="AD" clId="Web-{5FF6C371-3F86-37F2-6FA2-3ECEAEB15071}" dt="2023-08-29T07:50:39.142" v="1478" actId="14100"/>
          <ac:spMkLst>
            <pc:docMk/>
            <pc:sldMk cId="3631452367" sldId="281"/>
            <ac:spMk id="6" creationId="{0FDF8522-5EFC-46C9-BAF2-CD4C35CB5D90}"/>
          </ac:spMkLst>
        </pc:spChg>
        <pc:spChg chg="mod">
          <ac:chgData name="四資工一甲-邱子耕" userId="S::c108151134@office365.nkust.edu.tw::58627438-f4e1-451c-9267-5de6f12f747c" providerId="AD" clId="Web-{5FF6C371-3F86-37F2-6FA2-3ECEAEB15071}" dt="2023-08-29T07:53:05.255" v="1552" actId="20577"/>
          <ac:spMkLst>
            <pc:docMk/>
            <pc:sldMk cId="3631452367" sldId="281"/>
            <ac:spMk id="7" creationId="{7290F158-B01E-4BA8-BA12-D76218110B4F}"/>
          </ac:spMkLst>
        </pc:spChg>
      </pc:sldChg>
      <pc:sldChg chg="modSp">
        <pc:chgData name="四資工一甲-邱子耕" userId="S::c108151134@office365.nkust.edu.tw::58627438-f4e1-451c-9267-5de6f12f747c" providerId="AD" clId="Web-{5FF6C371-3F86-37F2-6FA2-3ECEAEB15071}" dt="2023-08-29T07:47:13.748" v="1402" actId="20577"/>
        <pc:sldMkLst>
          <pc:docMk/>
          <pc:sldMk cId="2787778992" sldId="282"/>
        </pc:sldMkLst>
        <pc:spChg chg="mod">
          <ac:chgData name="四資工一甲-邱子耕" userId="S::c108151134@office365.nkust.edu.tw::58627438-f4e1-451c-9267-5de6f12f747c" providerId="AD" clId="Web-{5FF6C371-3F86-37F2-6FA2-3ECEAEB15071}" dt="2023-08-29T07:46:25.356" v="1383" actId="20577"/>
          <ac:spMkLst>
            <pc:docMk/>
            <pc:sldMk cId="2787778992" sldId="282"/>
            <ac:spMk id="2" creationId="{658B1FE7-A239-4BA6-A138-0CCA9B4627F3}"/>
          </ac:spMkLst>
        </pc:spChg>
        <pc:spChg chg="mod">
          <ac:chgData name="四資工一甲-邱子耕" userId="S::c108151134@office365.nkust.edu.tw::58627438-f4e1-451c-9267-5de6f12f747c" providerId="AD" clId="Web-{5FF6C371-3F86-37F2-6FA2-3ECEAEB15071}" dt="2023-08-29T07:47:13.748" v="1402" actId="20577"/>
          <ac:spMkLst>
            <pc:docMk/>
            <pc:sldMk cId="2787778992" sldId="282"/>
            <ac:spMk id="3" creationId="{C653A103-3C0D-4D25-A360-7BA0B201EB0A}"/>
          </ac:spMkLst>
        </pc:spChg>
      </pc:sldChg>
      <pc:sldChg chg="modSp">
        <pc:chgData name="四資工一甲-邱子耕" userId="S::c108151134@office365.nkust.edu.tw::58627438-f4e1-451c-9267-5de6f12f747c" providerId="AD" clId="Web-{5FF6C371-3F86-37F2-6FA2-3ECEAEB15071}" dt="2023-08-29T07:48:39.593" v="1442" actId="1076"/>
        <pc:sldMkLst>
          <pc:docMk/>
          <pc:sldMk cId="1790264184" sldId="283"/>
        </pc:sldMkLst>
        <pc:spChg chg="mod">
          <ac:chgData name="四資工一甲-邱子耕" userId="S::c108151134@office365.nkust.edu.tw::58627438-f4e1-451c-9267-5de6f12f747c" providerId="AD" clId="Web-{5FF6C371-3F86-37F2-6FA2-3ECEAEB15071}" dt="2023-08-29T07:47:24.498" v="1403" actId="20577"/>
          <ac:spMkLst>
            <pc:docMk/>
            <pc:sldMk cId="1790264184" sldId="283"/>
            <ac:spMk id="2" creationId="{EA153C5B-B528-4560-B0B7-05D9C41DBA06}"/>
          </ac:spMkLst>
        </pc:spChg>
        <pc:spChg chg="mod">
          <ac:chgData name="四資工一甲-邱子耕" userId="S::c108151134@office365.nkust.edu.tw::58627438-f4e1-451c-9267-5de6f12f747c" providerId="AD" clId="Web-{5FF6C371-3F86-37F2-6FA2-3ECEAEB15071}" dt="2023-08-29T07:47:42.608" v="1416" actId="20577"/>
          <ac:spMkLst>
            <pc:docMk/>
            <pc:sldMk cId="1790264184" sldId="283"/>
            <ac:spMk id="8" creationId="{F8370FD4-E00A-4D5A-A7A3-2D21D4FE384C}"/>
          </ac:spMkLst>
        </pc:spChg>
        <pc:spChg chg="mod">
          <ac:chgData name="四資工一甲-邱子耕" userId="S::c108151134@office365.nkust.edu.tw::58627438-f4e1-451c-9267-5de6f12f747c" providerId="AD" clId="Web-{5FF6C371-3F86-37F2-6FA2-3ECEAEB15071}" dt="2023-08-29T07:48:39.593" v="1442" actId="1076"/>
          <ac:spMkLst>
            <pc:docMk/>
            <pc:sldMk cId="1790264184" sldId="283"/>
            <ac:spMk id="12" creationId="{9C697D98-0134-463C-84BA-5850811BC99B}"/>
          </ac:spMkLst>
        </pc:spChg>
      </pc:sldChg>
      <pc:sldChg chg="modSp">
        <pc:chgData name="四資工一甲-邱子耕" userId="S::c108151134@office365.nkust.edu.tw::58627438-f4e1-451c-9267-5de6f12f747c" providerId="AD" clId="Web-{5FF6C371-3F86-37F2-6FA2-3ECEAEB15071}" dt="2023-08-29T07:56:12.040" v="1572" actId="20577"/>
        <pc:sldMkLst>
          <pc:docMk/>
          <pc:sldMk cId="2038487855" sldId="284"/>
        </pc:sldMkLst>
        <pc:spChg chg="mod">
          <ac:chgData name="四資工一甲-邱子耕" userId="S::c108151134@office365.nkust.edu.tw::58627438-f4e1-451c-9267-5de6f12f747c" providerId="AD" clId="Web-{5FF6C371-3F86-37F2-6FA2-3ECEAEB15071}" dt="2023-08-29T07:56:12.040" v="1572" actId="20577"/>
          <ac:spMkLst>
            <pc:docMk/>
            <pc:sldMk cId="2038487855" sldId="284"/>
            <ac:spMk id="3" creationId="{43051E46-849C-4D89-89BF-C403F2549E67}"/>
          </ac:spMkLst>
        </pc:spChg>
      </pc:sldChg>
      <pc:sldChg chg="modSp">
        <pc:chgData name="四資工一甲-邱子耕" userId="S::c108151134@office365.nkust.edu.tw::58627438-f4e1-451c-9267-5de6f12f747c" providerId="AD" clId="Web-{5FF6C371-3F86-37F2-6FA2-3ECEAEB15071}" dt="2023-08-29T07:19:52.277" v="842" actId="20577"/>
        <pc:sldMkLst>
          <pc:docMk/>
          <pc:sldMk cId="2575327971" sldId="285"/>
        </pc:sldMkLst>
        <pc:spChg chg="mod">
          <ac:chgData name="四資工一甲-邱子耕" userId="S::c108151134@office365.nkust.edu.tw::58627438-f4e1-451c-9267-5de6f12f747c" providerId="AD" clId="Web-{5FF6C371-3F86-37F2-6FA2-3ECEAEB15071}" dt="2023-08-29T07:19:52.277" v="842" actId="20577"/>
          <ac:spMkLst>
            <pc:docMk/>
            <pc:sldMk cId="2575327971" sldId="285"/>
            <ac:spMk id="24" creationId="{38EB2FA5-1B61-4C14-B96F-D0DAE7AC8784}"/>
          </ac:spMkLst>
        </pc:spChg>
      </pc:sldChg>
      <pc:sldChg chg="modSp">
        <pc:chgData name="四資工一甲-邱子耕" userId="S::c108151134@office365.nkust.edu.tw::58627438-f4e1-451c-9267-5de6f12f747c" providerId="AD" clId="Web-{5FF6C371-3F86-37F2-6FA2-3ECEAEB15071}" dt="2023-08-29T07:53:37.037" v="1557" actId="20577"/>
        <pc:sldMkLst>
          <pc:docMk/>
          <pc:sldMk cId="2240480480" sldId="286"/>
        </pc:sldMkLst>
        <pc:spChg chg="mod">
          <ac:chgData name="四資工一甲-邱子耕" userId="S::c108151134@office365.nkust.edu.tw::58627438-f4e1-451c-9267-5de6f12f747c" providerId="AD" clId="Web-{5FF6C371-3F86-37F2-6FA2-3ECEAEB15071}" dt="2023-08-29T07:53:37.037" v="1557" actId="20577"/>
          <ac:spMkLst>
            <pc:docMk/>
            <pc:sldMk cId="2240480480" sldId="286"/>
            <ac:spMk id="3" creationId="{C1E0E563-F3D8-4B4F-BF9E-234A58225104}"/>
          </ac:spMkLst>
        </pc:spChg>
      </pc:sldChg>
      <pc:sldChg chg="modSp">
        <pc:chgData name="四資工一甲-邱子耕" userId="S::c108151134@office365.nkust.edu.tw::58627438-f4e1-451c-9267-5de6f12f747c" providerId="AD" clId="Web-{5FF6C371-3F86-37F2-6FA2-3ECEAEB15071}" dt="2023-08-29T07:53:51.646" v="1560" actId="20577"/>
        <pc:sldMkLst>
          <pc:docMk/>
          <pc:sldMk cId="137346938" sldId="287"/>
        </pc:sldMkLst>
        <pc:spChg chg="mod">
          <ac:chgData name="四資工一甲-邱子耕" userId="S::c108151134@office365.nkust.edu.tw::58627438-f4e1-451c-9267-5de6f12f747c" providerId="AD" clId="Web-{5FF6C371-3F86-37F2-6FA2-3ECEAEB15071}" dt="2023-08-29T07:53:51.646" v="1560" actId="20577"/>
          <ac:spMkLst>
            <pc:docMk/>
            <pc:sldMk cId="137346938" sldId="287"/>
            <ac:spMk id="3" creationId="{B73588AD-69ED-4E7A-B784-44CACAE6EF74}"/>
          </ac:spMkLst>
        </pc:spChg>
      </pc:sldChg>
      <pc:sldChg chg="modSp">
        <pc:chgData name="四資工一甲-邱子耕" userId="S::c108151134@office365.nkust.edu.tw::58627438-f4e1-451c-9267-5de6f12f747c" providerId="AD" clId="Web-{5FF6C371-3F86-37F2-6FA2-3ECEAEB15071}" dt="2023-08-29T08:01:18.155" v="1591" actId="20577"/>
        <pc:sldMkLst>
          <pc:docMk/>
          <pc:sldMk cId="996438554" sldId="288"/>
        </pc:sldMkLst>
        <pc:spChg chg="mod">
          <ac:chgData name="四資工一甲-邱子耕" userId="S::c108151134@office365.nkust.edu.tw::58627438-f4e1-451c-9267-5de6f12f747c" providerId="AD" clId="Web-{5FF6C371-3F86-37F2-6FA2-3ECEAEB15071}" dt="2023-08-29T08:01:18.155" v="1591" actId="20577"/>
          <ac:spMkLst>
            <pc:docMk/>
            <pc:sldMk cId="996438554" sldId="288"/>
            <ac:spMk id="3" creationId="{2F5913DA-4405-46D1-B70C-B4388E5B93A8}"/>
          </ac:spMkLst>
        </pc:spChg>
        <pc:picChg chg="mod">
          <ac:chgData name="四資工一甲-邱子耕" userId="S::c108151134@office365.nkust.edu.tw::58627438-f4e1-451c-9267-5de6f12f747c" providerId="AD" clId="Web-{5FF6C371-3F86-37F2-6FA2-3ECEAEB15071}" dt="2023-08-29T07:54:04.600" v="1561" actId="14100"/>
          <ac:picMkLst>
            <pc:docMk/>
            <pc:sldMk cId="996438554" sldId="288"/>
            <ac:picMk id="5" creationId="{D18A9A04-C911-49A0-8C22-81C97F8D61DF}"/>
          </ac:picMkLst>
        </pc:picChg>
      </pc:sldChg>
      <pc:sldChg chg="modSp ord">
        <pc:chgData name="四資工一甲-邱子耕" userId="S::c108151134@office365.nkust.edu.tw::58627438-f4e1-451c-9267-5de6f12f747c" providerId="AD" clId="Web-{5FF6C371-3F86-37F2-6FA2-3ECEAEB15071}" dt="2023-08-29T07:45:45.699" v="1370" actId="1076"/>
        <pc:sldMkLst>
          <pc:docMk/>
          <pc:sldMk cId="1759253987" sldId="289"/>
        </pc:sldMkLst>
        <pc:spChg chg="mod">
          <ac:chgData name="四資工一甲-邱子耕" userId="S::c108151134@office365.nkust.edu.tw::58627438-f4e1-451c-9267-5de6f12f747c" providerId="AD" clId="Web-{5FF6C371-3F86-37F2-6FA2-3ECEAEB15071}" dt="2023-08-29T07:40:57.146" v="1252" actId="20577"/>
          <ac:spMkLst>
            <pc:docMk/>
            <pc:sldMk cId="1759253987" sldId="289"/>
            <ac:spMk id="2" creationId="{4F2D3D55-ED66-48A8-96E6-A18D3A0024EC}"/>
          </ac:spMkLst>
        </pc:spChg>
        <pc:spChg chg="mod">
          <ac:chgData name="四資工一甲-邱子耕" userId="S::c108151134@office365.nkust.edu.tw::58627438-f4e1-451c-9267-5de6f12f747c" providerId="AD" clId="Web-{5FF6C371-3F86-37F2-6FA2-3ECEAEB15071}" dt="2023-08-29T07:43:20.258" v="1298" actId="20577"/>
          <ac:spMkLst>
            <pc:docMk/>
            <pc:sldMk cId="1759253987" sldId="289"/>
            <ac:spMk id="3" creationId="{F3085C2D-0AD1-44CB-9C7B-99C839FC1B85}"/>
          </ac:spMkLst>
        </pc:spChg>
        <pc:spChg chg="mod">
          <ac:chgData name="四資工一甲-邱子耕" userId="S::c108151134@office365.nkust.edu.tw::58627438-f4e1-451c-9267-5de6f12f747c" providerId="AD" clId="Web-{5FF6C371-3F86-37F2-6FA2-3ECEAEB15071}" dt="2023-08-29T07:41:34.084" v="1262" actId="14100"/>
          <ac:spMkLst>
            <pc:docMk/>
            <pc:sldMk cId="1759253987" sldId="289"/>
            <ac:spMk id="11" creationId="{7D741E18-A915-4191-A268-E32C76CD7FCF}"/>
          </ac:spMkLst>
        </pc:spChg>
        <pc:spChg chg="mod">
          <ac:chgData name="四資工一甲-邱子耕" userId="S::c108151134@office365.nkust.edu.tw::58627438-f4e1-451c-9267-5de6f12f747c" providerId="AD" clId="Web-{5FF6C371-3F86-37F2-6FA2-3ECEAEB15071}" dt="2023-08-29T07:41:47.085" v="1264" actId="20577"/>
          <ac:spMkLst>
            <pc:docMk/>
            <pc:sldMk cId="1759253987" sldId="289"/>
            <ac:spMk id="17" creationId="{F57CDEB9-FC2C-414F-8D79-B88A10F73D88}"/>
          </ac:spMkLst>
        </pc:spChg>
        <pc:spChg chg="mod">
          <ac:chgData name="四資工一甲-邱子耕" userId="S::c108151134@office365.nkust.edu.tw::58627438-f4e1-451c-9267-5de6f12f747c" providerId="AD" clId="Web-{5FF6C371-3F86-37F2-6FA2-3ECEAEB15071}" dt="2023-08-29T07:45:00.401" v="1342" actId="1076"/>
          <ac:spMkLst>
            <pc:docMk/>
            <pc:sldMk cId="1759253987" sldId="289"/>
            <ac:spMk id="18" creationId="{F3085C2D-0AD1-44CB-9C7B-99C839FC1B85}"/>
          </ac:spMkLst>
        </pc:spChg>
        <pc:spChg chg="mod">
          <ac:chgData name="四資工一甲-邱子耕" userId="S::c108151134@office365.nkust.edu.tw::58627438-f4e1-451c-9267-5de6f12f747c" providerId="AD" clId="Web-{5FF6C371-3F86-37F2-6FA2-3ECEAEB15071}" dt="2023-08-29T07:45:45.699" v="1370" actId="1076"/>
          <ac:spMkLst>
            <pc:docMk/>
            <pc:sldMk cId="1759253987" sldId="289"/>
            <ac:spMk id="23" creationId="{00000000-0000-0000-0000-000000000000}"/>
          </ac:spMkLst>
        </pc:spChg>
      </pc:sldChg>
      <pc:sldChg chg="modSp">
        <pc:chgData name="四資工一甲-邱子耕" userId="S::c108151134@office365.nkust.edu.tw::58627438-f4e1-451c-9267-5de6f12f747c" providerId="AD" clId="Web-{5FF6C371-3F86-37F2-6FA2-3ECEAEB15071}" dt="2023-08-29T07:40:43.302" v="1250" actId="20577"/>
        <pc:sldMkLst>
          <pc:docMk/>
          <pc:sldMk cId="2437981086" sldId="290"/>
        </pc:sldMkLst>
        <pc:spChg chg="mod">
          <ac:chgData name="四資工一甲-邱子耕" userId="S::c108151134@office365.nkust.edu.tw::58627438-f4e1-451c-9267-5de6f12f747c" providerId="AD" clId="Web-{5FF6C371-3F86-37F2-6FA2-3ECEAEB15071}" dt="2023-08-29T07:38:03.643" v="1221" actId="20577"/>
          <ac:spMkLst>
            <pc:docMk/>
            <pc:sldMk cId="2437981086" sldId="290"/>
            <ac:spMk id="2" creationId="{D5C46E4D-40AD-4E47-BD75-F7342D59AD08}"/>
          </ac:spMkLst>
        </pc:spChg>
        <pc:spChg chg="mod">
          <ac:chgData name="四資工一甲-邱子耕" userId="S::c108151134@office365.nkust.edu.tw::58627438-f4e1-451c-9267-5de6f12f747c" providerId="AD" clId="Web-{5FF6C371-3F86-37F2-6FA2-3ECEAEB15071}" dt="2023-08-29T07:40:43.302" v="1250" actId="20577"/>
          <ac:spMkLst>
            <pc:docMk/>
            <pc:sldMk cId="2437981086" sldId="290"/>
            <ac:spMk id="3" creationId="{FEEB9DCE-B345-4A47-852E-ECE33EA9D6BD}"/>
          </ac:spMkLst>
        </pc:spChg>
        <pc:spChg chg="mod">
          <ac:chgData name="四資工一甲-邱子耕" userId="S::c108151134@office365.nkust.edu.tw::58627438-f4e1-451c-9267-5de6f12f747c" providerId="AD" clId="Web-{5FF6C371-3F86-37F2-6FA2-3ECEAEB15071}" dt="2023-08-29T07:40:00.208" v="1245" actId="20577"/>
          <ac:spMkLst>
            <pc:docMk/>
            <pc:sldMk cId="2437981086" sldId="290"/>
            <ac:spMk id="11" creationId="{E7AE317A-323E-4482-BC17-6F9B56A3EA4D}"/>
          </ac:spMkLst>
        </pc:spChg>
      </pc:sldChg>
    </pc:docChg>
  </pc:docChgLst>
  <pc:docChgLst>
    <pc:chgData name="四資工一甲-邱子耕" userId="S::c108151134@office365.nkust.edu.tw::58627438-f4e1-451c-9267-5de6f12f747c" providerId="AD" clId="Web-{0C156964-6D3F-44CE-340B-33E750B0809A}"/>
    <pc:docChg chg="modSld">
      <pc:chgData name="四資工一甲-邱子耕" userId="S::c108151134@office365.nkust.edu.tw::58627438-f4e1-451c-9267-5de6f12f747c" providerId="AD" clId="Web-{0C156964-6D3F-44CE-340B-33E750B0809A}" dt="2023-08-28T10:02:56.679" v="2192" actId="20577"/>
      <pc:docMkLst>
        <pc:docMk/>
      </pc:docMkLst>
      <pc:sldChg chg="modSp">
        <pc:chgData name="四資工一甲-邱子耕" userId="S::c108151134@office365.nkust.edu.tw::58627438-f4e1-451c-9267-5de6f12f747c" providerId="AD" clId="Web-{0C156964-6D3F-44CE-340B-33E750B0809A}" dt="2023-08-28T07:29:53.529" v="38" actId="20577"/>
        <pc:sldMkLst>
          <pc:docMk/>
          <pc:sldMk cId="1634239197" sldId="256"/>
        </pc:sldMkLst>
        <pc:spChg chg="mod">
          <ac:chgData name="四資工一甲-邱子耕" userId="S::c108151134@office365.nkust.edu.tw::58627438-f4e1-451c-9267-5de6f12f747c" providerId="AD" clId="Web-{0C156964-6D3F-44CE-340B-33E750B0809A}" dt="2023-08-28T07:29:17.293" v="34" actId="20577"/>
          <ac:spMkLst>
            <pc:docMk/>
            <pc:sldMk cId="1634239197" sldId="256"/>
            <ac:spMk id="2" creationId="{E07EC954-4ABA-4B34-B80E-A0993DF64D9E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7:29:53.529" v="38" actId="20577"/>
          <ac:spMkLst>
            <pc:docMk/>
            <pc:sldMk cId="1634239197" sldId="256"/>
            <ac:spMk id="3" creationId="{5A63C9EE-8BA4-4E99-AA6C-890EF8A84D56}"/>
          </ac:spMkLst>
        </pc:spChg>
      </pc:sldChg>
      <pc:sldChg chg="modSp">
        <pc:chgData name="四資工一甲-邱子耕" userId="S::c108151134@office365.nkust.edu.tw::58627438-f4e1-451c-9267-5de6f12f747c" providerId="AD" clId="Web-{0C156964-6D3F-44CE-340B-33E750B0809A}" dt="2023-08-28T07:35:59.041" v="370" actId="20577"/>
        <pc:sldMkLst>
          <pc:docMk/>
          <pc:sldMk cId="3874354340" sldId="257"/>
        </pc:sldMkLst>
        <pc:spChg chg="mod">
          <ac:chgData name="四資工一甲-邱子耕" userId="S::c108151134@office365.nkust.edu.tw::58627438-f4e1-451c-9267-5de6f12f747c" providerId="AD" clId="Web-{0C156964-6D3F-44CE-340B-33E750B0809A}" dt="2023-08-28T07:35:59.041" v="370" actId="20577"/>
          <ac:spMkLst>
            <pc:docMk/>
            <pc:sldMk cId="3874354340" sldId="257"/>
            <ac:spMk id="3" creationId="{2A068548-1015-4D97-A4BE-121681F4F074}"/>
          </ac:spMkLst>
        </pc:spChg>
      </pc:sldChg>
      <pc:sldChg chg="modSp">
        <pc:chgData name="四資工一甲-邱子耕" userId="S::c108151134@office365.nkust.edu.tw::58627438-f4e1-451c-9267-5de6f12f747c" providerId="AD" clId="Web-{0C156964-6D3F-44CE-340B-33E750B0809A}" dt="2023-08-28T08:24:59.979" v="1149" actId="20577"/>
        <pc:sldMkLst>
          <pc:docMk/>
          <pc:sldMk cId="2758664849" sldId="258"/>
        </pc:sldMkLst>
        <pc:spChg chg="mod">
          <ac:chgData name="四資工一甲-邱子耕" userId="S::c108151134@office365.nkust.edu.tw::58627438-f4e1-451c-9267-5de6f12f747c" providerId="AD" clId="Web-{0C156964-6D3F-44CE-340B-33E750B0809A}" dt="2023-08-28T07:55:52.516" v="697" actId="20577"/>
          <ac:spMkLst>
            <pc:docMk/>
            <pc:sldMk cId="2758664849" sldId="258"/>
            <ac:spMk id="2" creationId="{86D61075-744B-47D0-B68B-130302A11411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8:24:59.979" v="1149" actId="20577"/>
          <ac:spMkLst>
            <pc:docMk/>
            <pc:sldMk cId="2758664849" sldId="258"/>
            <ac:spMk id="3" creationId="{3D3BA6F5-B4A7-43A3-9C89-AE81899CE74B}"/>
          </ac:spMkLst>
        </pc:spChg>
      </pc:sldChg>
      <pc:sldChg chg="delSp modSp">
        <pc:chgData name="四資工一甲-邱子耕" userId="S::c108151134@office365.nkust.edu.tw::58627438-f4e1-451c-9267-5de6f12f747c" providerId="AD" clId="Web-{0C156964-6D3F-44CE-340B-33E750B0809A}" dt="2023-08-28T08:25:36.980" v="1151"/>
        <pc:sldMkLst>
          <pc:docMk/>
          <pc:sldMk cId="3728039505" sldId="259"/>
        </pc:sldMkLst>
        <pc:spChg chg="mod">
          <ac:chgData name="四資工一甲-邱子耕" userId="S::c108151134@office365.nkust.edu.tw::58627438-f4e1-451c-9267-5de6f12f747c" providerId="AD" clId="Web-{0C156964-6D3F-44CE-340B-33E750B0809A}" dt="2023-08-28T07:56:36.596" v="699" actId="1076"/>
          <ac:spMkLst>
            <pc:docMk/>
            <pc:sldMk cId="3728039505" sldId="259"/>
            <ac:spMk id="2" creationId="{EFA3993D-7F0E-4516-85E1-0EE649C5EA79}"/>
          </ac:spMkLst>
        </pc:spChg>
        <pc:spChg chg="del mod">
          <ac:chgData name="四資工一甲-邱子耕" userId="S::c108151134@office365.nkust.edu.tw::58627438-f4e1-451c-9267-5de6f12f747c" providerId="AD" clId="Web-{0C156964-6D3F-44CE-340B-33E750B0809A}" dt="2023-08-28T08:25:36.980" v="1151"/>
          <ac:spMkLst>
            <pc:docMk/>
            <pc:sldMk cId="3728039505" sldId="259"/>
            <ac:spMk id="3" creationId="{AFAD0C08-74AE-4FEF-A2C5-46F99A626A84}"/>
          </ac:spMkLst>
        </pc:spChg>
      </pc:sldChg>
      <pc:sldChg chg="modSp">
        <pc:chgData name="四資工一甲-邱子耕" userId="S::c108151134@office365.nkust.edu.tw::58627438-f4e1-451c-9267-5de6f12f747c" providerId="AD" clId="Web-{0C156964-6D3F-44CE-340B-33E750B0809A}" dt="2023-08-28T08:25:49.856" v="1155" actId="20577"/>
        <pc:sldMkLst>
          <pc:docMk/>
          <pc:sldMk cId="1955320037" sldId="260"/>
        </pc:sldMkLst>
        <pc:spChg chg="mod">
          <ac:chgData name="四資工一甲-邱子耕" userId="S::c108151134@office365.nkust.edu.tw::58627438-f4e1-451c-9267-5de6f12f747c" providerId="AD" clId="Web-{0C156964-6D3F-44CE-340B-33E750B0809A}" dt="2023-08-28T07:56:41.331" v="700" actId="20577"/>
          <ac:spMkLst>
            <pc:docMk/>
            <pc:sldMk cId="1955320037" sldId="260"/>
            <ac:spMk id="2" creationId="{8BAE69CF-6293-4DF1-BE6A-75A7122414C3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8:25:49.856" v="1155" actId="20577"/>
          <ac:spMkLst>
            <pc:docMk/>
            <pc:sldMk cId="1955320037" sldId="260"/>
            <ac:spMk id="3" creationId="{ACBD01C3-25CE-41F3-9E20-54ABE443BF14}"/>
          </ac:spMkLst>
        </pc:spChg>
      </pc:sldChg>
      <pc:sldChg chg="modSp">
        <pc:chgData name="四資工一甲-邱子耕" userId="S::c108151134@office365.nkust.edu.tw::58627438-f4e1-451c-9267-5de6f12f747c" providerId="AD" clId="Web-{0C156964-6D3F-44CE-340B-33E750B0809A}" dt="2023-08-28T08:07:55.930" v="775" actId="20577"/>
        <pc:sldMkLst>
          <pc:docMk/>
          <pc:sldMk cId="3680992813" sldId="261"/>
        </pc:sldMkLst>
        <pc:spChg chg="mod">
          <ac:chgData name="四資工一甲-邱子耕" userId="S::c108151134@office365.nkust.edu.tw::58627438-f4e1-451c-9267-5de6f12f747c" providerId="AD" clId="Web-{0C156964-6D3F-44CE-340B-33E750B0809A}" dt="2023-08-28T08:00:16.603" v="704" actId="20577"/>
          <ac:spMkLst>
            <pc:docMk/>
            <pc:sldMk cId="3680992813" sldId="261"/>
            <ac:spMk id="2" creationId="{35DA8C3C-FF55-49BD-9CF3-B4397709C810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8:07:51.180" v="774" actId="20577"/>
          <ac:spMkLst>
            <pc:docMk/>
            <pc:sldMk cId="3680992813" sldId="261"/>
            <ac:spMk id="3" creationId="{6434E4BD-D87F-4A3D-8F0B-793FCF563902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8:07:55.930" v="775" actId="20577"/>
          <ac:spMkLst>
            <pc:docMk/>
            <pc:sldMk cId="3680992813" sldId="261"/>
            <ac:spMk id="12" creationId="{CCC682ED-6C6C-408B-BE45-B770CE9BE111}"/>
          </ac:spMkLst>
        </pc:spChg>
      </pc:sldChg>
      <pc:sldChg chg="modSp">
        <pc:chgData name="四資工一甲-邱子耕" userId="S::c108151134@office365.nkust.edu.tw::58627438-f4e1-451c-9267-5de6f12f747c" providerId="AD" clId="Web-{0C156964-6D3F-44CE-340B-33E750B0809A}" dt="2023-08-28T08:08:59.932" v="797" actId="20577"/>
        <pc:sldMkLst>
          <pc:docMk/>
          <pc:sldMk cId="1157457339" sldId="262"/>
        </pc:sldMkLst>
        <pc:spChg chg="mod">
          <ac:chgData name="四資工一甲-邱子耕" userId="S::c108151134@office365.nkust.edu.tw::58627438-f4e1-451c-9267-5de6f12f747c" providerId="AD" clId="Web-{0C156964-6D3F-44CE-340B-33E750B0809A}" dt="2023-08-28T08:08:24.322" v="779" actId="20577"/>
          <ac:spMkLst>
            <pc:docMk/>
            <pc:sldMk cId="1157457339" sldId="262"/>
            <ac:spMk id="2" creationId="{76EC0472-80CC-454D-9F78-0FCA7FA19C1F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8:08:59.932" v="797" actId="20577"/>
          <ac:spMkLst>
            <pc:docMk/>
            <pc:sldMk cId="1157457339" sldId="262"/>
            <ac:spMk id="3" creationId="{6D215BB3-045F-40D7-9DB3-2B61A9FBD3F4}"/>
          </ac:spMkLst>
        </pc:spChg>
      </pc:sldChg>
      <pc:sldChg chg="modSp">
        <pc:chgData name="四資工一甲-邱子耕" userId="S::c108151134@office365.nkust.edu.tw::58627438-f4e1-451c-9267-5de6f12f747c" providerId="AD" clId="Web-{0C156964-6D3F-44CE-340B-33E750B0809A}" dt="2023-08-28T08:15:55.993" v="877" actId="1076"/>
        <pc:sldMkLst>
          <pc:docMk/>
          <pc:sldMk cId="1044824954" sldId="263"/>
        </pc:sldMkLst>
        <pc:spChg chg="mod">
          <ac:chgData name="四資工一甲-邱子耕" userId="S::c108151134@office365.nkust.edu.tw::58627438-f4e1-451c-9267-5de6f12f747c" providerId="AD" clId="Web-{0C156964-6D3F-44CE-340B-33E750B0809A}" dt="2023-08-28T08:09:40.168" v="799" actId="20577"/>
          <ac:spMkLst>
            <pc:docMk/>
            <pc:sldMk cId="1044824954" sldId="263"/>
            <ac:spMk id="2" creationId="{79CD8624-19F9-427A-87CA-DDC002173B17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8:15:55.993" v="877" actId="1076"/>
          <ac:spMkLst>
            <pc:docMk/>
            <pc:sldMk cId="1044824954" sldId="263"/>
            <ac:spMk id="3" creationId="{DFA39AAA-78EC-49BC-AADB-A55D58843D84}"/>
          </ac:spMkLst>
        </pc:spChg>
      </pc:sldChg>
      <pc:sldChg chg="modSp">
        <pc:chgData name="四資工一甲-邱子耕" userId="S::c108151134@office365.nkust.edu.tw::58627438-f4e1-451c-9267-5de6f12f747c" providerId="AD" clId="Web-{0C156964-6D3F-44CE-340B-33E750B0809A}" dt="2023-08-28T08:20:02.735" v="1021" actId="20577"/>
        <pc:sldMkLst>
          <pc:docMk/>
          <pc:sldMk cId="727239915" sldId="264"/>
        </pc:sldMkLst>
        <pc:spChg chg="mod">
          <ac:chgData name="四資工一甲-邱子耕" userId="S::c108151134@office365.nkust.edu.tw::58627438-f4e1-451c-9267-5de6f12f747c" providerId="AD" clId="Web-{0C156964-6D3F-44CE-340B-33E750B0809A}" dt="2023-08-28T08:16:09.353" v="879" actId="20577"/>
          <ac:spMkLst>
            <pc:docMk/>
            <pc:sldMk cId="727239915" sldId="264"/>
            <ac:spMk id="2" creationId="{61678291-D968-4037-BC9A-B909B823513B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8:19:07.358" v="986" actId="20577"/>
          <ac:spMkLst>
            <pc:docMk/>
            <pc:sldMk cId="727239915" sldId="264"/>
            <ac:spMk id="3" creationId="{040755D3-AD65-4452-89AA-9F7D7D793902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8:20:02.735" v="1021" actId="20577"/>
          <ac:spMkLst>
            <pc:docMk/>
            <pc:sldMk cId="727239915" sldId="264"/>
            <ac:spMk id="18" creationId="{39836A7F-7D86-4DF1-A316-1E9CADAD1291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8:19:24.109" v="993" actId="20577"/>
          <ac:spMkLst>
            <pc:docMk/>
            <pc:sldMk cId="727239915" sldId="264"/>
            <ac:spMk id="21" creationId="{5B0A72E9-9F00-483A-9289-F63F29C642D7}"/>
          </ac:spMkLst>
        </pc:spChg>
        <pc:picChg chg="mod">
          <ac:chgData name="四資工一甲-邱子耕" userId="S::c108151134@office365.nkust.edu.tw::58627438-f4e1-451c-9267-5de6f12f747c" providerId="AD" clId="Web-{0C156964-6D3F-44CE-340B-33E750B0809A}" dt="2023-08-28T08:19:13.280" v="987" actId="1076"/>
          <ac:picMkLst>
            <pc:docMk/>
            <pc:sldMk cId="727239915" sldId="264"/>
            <ac:picMk id="11" creationId="{DC47AD2B-A696-4863-AA2E-EA463FAB5353}"/>
          </ac:picMkLst>
        </pc:picChg>
      </pc:sldChg>
      <pc:sldChg chg="delSp modSp">
        <pc:chgData name="四資工一甲-邱子耕" userId="S::c108151134@office365.nkust.edu.tw::58627438-f4e1-451c-9267-5de6f12f747c" providerId="AD" clId="Web-{0C156964-6D3F-44CE-340B-33E750B0809A}" dt="2023-08-28T08:22:41.334" v="1082" actId="20577"/>
        <pc:sldMkLst>
          <pc:docMk/>
          <pc:sldMk cId="3346702187" sldId="265"/>
        </pc:sldMkLst>
        <pc:spChg chg="mod">
          <ac:chgData name="四資工一甲-邱子耕" userId="S::c108151134@office365.nkust.edu.tw::58627438-f4e1-451c-9267-5de6f12f747c" providerId="AD" clId="Web-{0C156964-6D3F-44CE-340B-33E750B0809A}" dt="2023-08-28T08:20:58.159" v="1033" actId="20577"/>
          <ac:spMkLst>
            <pc:docMk/>
            <pc:sldMk cId="3346702187" sldId="265"/>
            <ac:spMk id="2" creationId="{90337249-6FBF-4D84-BCC3-B368467F8B75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8:21:28.925" v="1037" actId="20577"/>
          <ac:spMkLst>
            <pc:docMk/>
            <pc:sldMk cId="3346702187" sldId="265"/>
            <ac:spMk id="3" creationId="{795838E9-2B84-46C9-9FAC-15745B2665BB}"/>
          </ac:spMkLst>
        </pc:spChg>
        <pc:spChg chg="del">
          <ac:chgData name="四資工一甲-邱子耕" userId="S::c108151134@office365.nkust.edu.tw::58627438-f4e1-451c-9267-5de6f12f747c" providerId="AD" clId="Web-{0C156964-6D3F-44CE-340B-33E750B0809A}" dt="2023-08-28T08:21:30.753" v="1038"/>
          <ac:spMkLst>
            <pc:docMk/>
            <pc:sldMk cId="3346702187" sldId="265"/>
            <ac:spMk id="10" creationId="{D67FDFCE-8890-4D88-9BE7-DC0E243CECC8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8:22:41.334" v="1082" actId="20577"/>
          <ac:spMkLst>
            <pc:docMk/>
            <pc:sldMk cId="3346702187" sldId="265"/>
            <ac:spMk id="12" creationId="{8AF5D224-1857-4456-867B-C0842C6BDAF4}"/>
          </ac:spMkLst>
        </pc:spChg>
        <pc:picChg chg="del">
          <ac:chgData name="四資工一甲-邱子耕" userId="S::c108151134@office365.nkust.edu.tw::58627438-f4e1-451c-9267-5de6f12f747c" providerId="AD" clId="Web-{0C156964-6D3F-44CE-340B-33E750B0809A}" dt="2023-08-28T08:21:31.550" v="1039"/>
          <ac:picMkLst>
            <pc:docMk/>
            <pc:sldMk cId="3346702187" sldId="265"/>
            <ac:picMk id="11" creationId="{F3B4072D-1BD3-4325-82C7-037BBB07CF16}"/>
          </ac:picMkLst>
        </pc:picChg>
      </pc:sldChg>
      <pc:sldChg chg="modSp">
        <pc:chgData name="四資工一甲-邱子耕" userId="S::c108151134@office365.nkust.edu.tw::58627438-f4e1-451c-9267-5de6f12f747c" providerId="AD" clId="Web-{0C156964-6D3F-44CE-340B-33E750B0809A}" dt="2023-08-28T08:57:32.615" v="1286" actId="20577"/>
        <pc:sldMkLst>
          <pc:docMk/>
          <pc:sldMk cId="2525622716" sldId="266"/>
        </pc:sldMkLst>
        <pc:spChg chg="mod">
          <ac:chgData name="四資工一甲-邱子耕" userId="S::c108151134@office365.nkust.edu.tw::58627438-f4e1-451c-9267-5de6f12f747c" providerId="AD" clId="Web-{0C156964-6D3F-44CE-340B-33E750B0809A}" dt="2023-08-28T08:26:18.325" v="1157" actId="20577"/>
          <ac:spMkLst>
            <pc:docMk/>
            <pc:sldMk cId="2525622716" sldId="266"/>
            <ac:spMk id="2" creationId="{EB907C84-6E9E-4FCA-8C08-C3BABC739DE3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8:57:32.615" v="1286" actId="20577"/>
          <ac:spMkLst>
            <pc:docMk/>
            <pc:sldMk cId="2525622716" sldId="266"/>
            <ac:spMk id="3" creationId="{7FB3529D-2F7B-4FED-868A-0ECA29756F59}"/>
          </ac:spMkLst>
        </pc:spChg>
      </pc:sldChg>
      <pc:sldChg chg="addSp delSp modSp">
        <pc:chgData name="四資工一甲-邱子耕" userId="S::c108151134@office365.nkust.edu.tw::58627438-f4e1-451c-9267-5de6f12f747c" providerId="AD" clId="Web-{0C156964-6D3F-44CE-340B-33E750B0809A}" dt="2023-08-28T09:10:05.650" v="1511" actId="20577"/>
        <pc:sldMkLst>
          <pc:docMk/>
          <pc:sldMk cId="3283995982" sldId="267"/>
        </pc:sldMkLst>
        <pc:spChg chg="mod">
          <ac:chgData name="四資工一甲-邱子耕" userId="S::c108151134@office365.nkust.edu.tw::58627438-f4e1-451c-9267-5de6f12f747c" providerId="AD" clId="Web-{0C156964-6D3F-44CE-340B-33E750B0809A}" dt="2023-08-28T08:57:46.162" v="1287" actId="20577"/>
          <ac:spMkLst>
            <pc:docMk/>
            <pc:sldMk cId="3283995982" sldId="267"/>
            <ac:spMk id="2" creationId="{B192417C-C1BB-4A84-A4ED-3D3685772218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9:10:05.650" v="1511" actId="20577"/>
          <ac:spMkLst>
            <pc:docMk/>
            <pc:sldMk cId="3283995982" sldId="267"/>
            <ac:spMk id="3" creationId="{3DFE9AD8-3E51-4C98-8E8B-36D51ABEA0A5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9:04:38.219" v="1413" actId="1076"/>
          <ac:spMkLst>
            <pc:docMk/>
            <pc:sldMk cId="3283995982" sldId="267"/>
            <ac:spMk id="6" creationId="{2A6B3A51-BF3E-4E38-955C-4FA1547213B4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9:04:33.016" v="1412" actId="1076"/>
          <ac:spMkLst>
            <pc:docMk/>
            <pc:sldMk cId="3283995982" sldId="267"/>
            <ac:spMk id="7" creationId="{BA1949D2-0F1E-4ECA-9256-BA184146DB75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9:04:25.391" v="1411" actId="1076"/>
          <ac:spMkLst>
            <pc:docMk/>
            <pc:sldMk cId="3283995982" sldId="267"/>
            <ac:spMk id="8" creationId="{5DAB54DA-4EA1-40E6-9F61-080DA8176B4D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9:04:17.750" v="1410" actId="1076"/>
          <ac:spMkLst>
            <pc:docMk/>
            <pc:sldMk cId="3283995982" sldId="267"/>
            <ac:spMk id="9" creationId="{67A504CF-1AEC-4CF8-B7A4-79CD39C7AC8F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9:08:20.084" v="1440" actId="1076"/>
          <ac:spMkLst>
            <pc:docMk/>
            <pc:sldMk cId="3283995982" sldId="267"/>
            <ac:spMk id="11" creationId="{7931E918-1DAF-407F-A3A5-2DBD9740D09F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9:08:47.601" v="1470" actId="14100"/>
          <ac:spMkLst>
            <pc:docMk/>
            <pc:sldMk cId="3283995982" sldId="267"/>
            <ac:spMk id="12" creationId="{A10E327F-70CD-4D25-892C-EE4987453866}"/>
          </ac:spMkLst>
        </pc:spChg>
        <pc:spChg chg="del">
          <ac:chgData name="四資工一甲-邱子耕" userId="S::c108151134@office365.nkust.edu.tw::58627438-f4e1-451c-9267-5de6f12f747c" providerId="AD" clId="Web-{0C156964-6D3F-44CE-340B-33E750B0809A}" dt="2023-08-28T09:05:17.845" v="1420"/>
          <ac:spMkLst>
            <pc:docMk/>
            <pc:sldMk cId="3283995982" sldId="267"/>
            <ac:spMk id="13" creationId="{F88024A9-063D-42BB-AE98-E15EC139B175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9:05:03.642" v="1419" actId="1076"/>
          <ac:spMkLst>
            <pc:docMk/>
            <pc:sldMk cId="3283995982" sldId="267"/>
            <ac:spMk id="14" creationId="{4E927B50-D1B4-4DD6-A07B-BA4EF2D8E06E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9:04:53.595" v="1416" actId="1076"/>
          <ac:spMkLst>
            <pc:docMk/>
            <pc:sldMk cId="3283995982" sldId="267"/>
            <ac:spMk id="15" creationId="{70683100-0703-4980-AE98-3C24BB178087}"/>
          </ac:spMkLst>
        </pc:spChg>
        <pc:spChg chg="add del mod">
          <ac:chgData name="四資工一甲-邱子耕" userId="S::c108151134@office365.nkust.edu.tw::58627438-f4e1-451c-9267-5de6f12f747c" providerId="AD" clId="Web-{0C156964-6D3F-44CE-340B-33E750B0809A}" dt="2023-08-28T09:02:37.248" v="1361"/>
          <ac:spMkLst>
            <pc:docMk/>
            <pc:sldMk cId="3283995982" sldId="267"/>
            <ac:spMk id="16" creationId="{2B0855D1-CA69-3B8C-F7F1-4111AAE5FB30}"/>
          </ac:spMkLst>
        </pc:spChg>
        <pc:grpChg chg="mod">
          <ac:chgData name="四資工一甲-邱子耕" userId="S::c108151134@office365.nkust.edu.tw::58627438-f4e1-451c-9267-5de6f12f747c" providerId="AD" clId="Web-{0C156964-6D3F-44CE-340B-33E750B0809A}" dt="2023-08-28T09:08:17.053" v="1439" actId="1076"/>
          <ac:grpSpMkLst>
            <pc:docMk/>
            <pc:sldMk cId="3283995982" sldId="267"/>
            <ac:grpSpMk id="4" creationId="{A35BAC38-75E6-43BD-80ED-AC50F438EE8C}"/>
          </ac:grpSpMkLst>
        </pc:grpChg>
        <pc:picChg chg="mod">
          <ac:chgData name="四資工一甲-邱子耕" userId="S::c108151134@office365.nkust.edu.tw::58627438-f4e1-451c-9267-5de6f12f747c" providerId="AD" clId="Web-{0C156964-6D3F-44CE-340B-33E750B0809A}" dt="2023-08-28T09:03:06.045" v="1371" actId="1076"/>
          <ac:picMkLst>
            <pc:docMk/>
            <pc:sldMk cId="3283995982" sldId="267"/>
            <ac:picMk id="5" creationId="{C4B38E5A-95EA-4772-9598-03E6F48F9521}"/>
          </ac:picMkLst>
        </pc:picChg>
      </pc:sldChg>
      <pc:sldChg chg="modSp">
        <pc:chgData name="四資工一甲-邱子耕" userId="S::c108151134@office365.nkust.edu.tw::58627438-f4e1-451c-9267-5de6f12f747c" providerId="AD" clId="Web-{0C156964-6D3F-44CE-340B-33E750B0809A}" dt="2023-08-28T09:39:39.618" v="1596" actId="20577"/>
        <pc:sldMkLst>
          <pc:docMk/>
          <pc:sldMk cId="1217155723" sldId="268"/>
        </pc:sldMkLst>
        <pc:spChg chg="mod">
          <ac:chgData name="四資工一甲-邱子耕" userId="S::c108151134@office365.nkust.edu.tw::58627438-f4e1-451c-9267-5de6f12f747c" providerId="AD" clId="Web-{0C156964-6D3F-44CE-340B-33E750B0809A}" dt="2023-08-28T09:10:26.181" v="1513" actId="14100"/>
          <ac:spMkLst>
            <pc:docMk/>
            <pc:sldMk cId="1217155723" sldId="268"/>
            <ac:spMk id="2" creationId="{6EFA0EBB-570F-4D13-BE9F-A224927DC436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9:39:39.618" v="1596" actId="20577"/>
          <ac:spMkLst>
            <pc:docMk/>
            <pc:sldMk cId="1217155723" sldId="268"/>
            <ac:spMk id="4" creationId="{180B559A-70FC-4A20-9B11-3527DE4E7FC6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9:10:32.775" v="1514" actId="20577"/>
          <ac:spMkLst>
            <pc:docMk/>
            <pc:sldMk cId="1217155723" sldId="268"/>
            <ac:spMk id="12" creationId="{C91AA233-C156-4AC1-8909-DCEFB5297CF9}"/>
          </ac:spMkLst>
        </pc:spChg>
      </pc:sldChg>
      <pc:sldChg chg="modSp">
        <pc:chgData name="四資工一甲-邱子耕" userId="S::c108151134@office365.nkust.edu.tw::58627438-f4e1-451c-9267-5de6f12f747c" providerId="AD" clId="Web-{0C156964-6D3F-44CE-340B-33E750B0809A}" dt="2023-08-28T09:44:49.703" v="1688" actId="20577"/>
        <pc:sldMkLst>
          <pc:docMk/>
          <pc:sldMk cId="2351015508" sldId="274"/>
        </pc:sldMkLst>
        <pc:spChg chg="mod">
          <ac:chgData name="四資工一甲-邱子耕" userId="S::c108151134@office365.nkust.edu.tw::58627438-f4e1-451c-9267-5de6f12f747c" providerId="AD" clId="Web-{0C156964-6D3F-44CE-340B-33E750B0809A}" dt="2023-08-28T09:44:49.703" v="1688" actId="20577"/>
          <ac:spMkLst>
            <pc:docMk/>
            <pc:sldMk cId="2351015508" sldId="274"/>
            <ac:spMk id="3" creationId="{89F8E481-D3AB-4BDA-ABEB-5C600F654E42}"/>
          </ac:spMkLst>
        </pc:spChg>
      </pc:sldChg>
      <pc:sldChg chg="modSp">
        <pc:chgData name="四資工一甲-邱子耕" userId="S::c108151134@office365.nkust.edu.tw::58627438-f4e1-451c-9267-5de6f12f747c" providerId="AD" clId="Web-{0C156964-6D3F-44CE-340B-33E750B0809A}" dt="2023-08-28T09:46:58.205" v="1757" actId="14100"/>
        <pc:sldMkLst>
          <pc:docMk/>
          <pc:sldMk cId="1620473752" sldId="275"/>
        </pc:sldMkLst>
        <pc:spChg chg="mod">
          <ac:chgData name="四資工一甲-邱子耕" userId="S::c108151134@office365.nkust.edu.tw::58627438-f4e1-451c-9267-5de6f12f747c" providerId="AD" clId="Web-{0C156964-6D3F-44CE-340B-33E750B0809A}" dt="2023-08-28T09:46:56.252" v="1756" actId="20577"/>
          <ac:spMkLst>
            <pc:docMk/>
            <pc:sldMk cId="1620473752" sldId="275"/>
            <ac:spMk id="3" creationId="{70B8419E-E474-4BD3-86F4-E5F42CE767A0}"/>
          </ac:spMkLst>
        </pc:spChg>
        <pc:picChg chg="mod">
          <ac:chgData name="四資工一甲-邱子耕" userId="S::c108151134@office365.nkust.edu.tw::58627438-f4e1-451c-9267-5de6f12f747c" providerId="AD" clId="Web-{0C156964-6D3F-44CE-340B-33E750B0809A}" dt="2023-08-28T09:46:58.205" v="1757" actId="14100"/>
          <ac:picMkLst>
            <pc:docMk/>
            <pc:sldMk cId="1620473752" sldId="275"/>
            <ac:picMk id="5" creationId="{9AA51199-BFEC-4A80-A2E7-C23BD53240CE}"/>
          </ac:picMkLst>
        </pc:picChg>
      </pc:sldChg>
      <pc:sldChg chg="delSp modSp">
        <pc:chgData name="四資工一甲-邱子耕" userId="S::c108151134@office365.nkust.edu.tw::58627438-f4e1-451c-9267-5de6f12f747c" providerId="AD" clId="Web-{0C156964-6D3F-44CE-340B-33E750B0809A}" dt="2023-08-28T09:52:20.400" v="1900" actId="20577"/>
        <pc:sldMkLst>
          <pc:docMk/>
          <pc:sldMk cId="1781531983" sldId="276"/>
        </pc:sldMkLst>
        <pc:spChg chg="mod">
          <ac:chgData name="四資工一甲-邱子耕" userId="S::c108151134@office365.nkust.edu.tw::58627438-f4e1-451c-9267-5de6f12f747c" providerId="AD" clId="Web-{0C156964-6D3F-44CE-340B-33E750B0809A}" dt="2023-08-28T09:52:20.400" v="1900" actId="20577"/>
          <ac:spMkLst>
            <pc:docMk/>
            <pc:sldMk cId="1781531983" sldId="276"/>
            <ac:spMk id="3" creationId="{D68FE046-B2C9-4D9F-8281-E38D79E6F3B5}"/>
          </ac:spMkLst>
        </pc:spChg>
        <pc:spChg chg="del mod">
          <ac:chgData name="四資工一甲-邱子耕" userId="S::c108151134@office365.nkust.edu.tw::58627438-f4e1-451c-9267-5de6f12f747c" providerId="AD" clId="Web-{0C156964-6D3F-44CE-340B-33E750B0809A}" dt="2023-08-28T09:49:52.553" v="1834"/>
          <ac:spMkLst>
            <pc:docMk/>
            <pc:sldMk cId="1781531983" sldId="276"/>
            <ac:spMk id="4" creationId="{A75596A3-BC98-48BA-9C16-FB0B8189D9E8}"/>
          </ac:spMkLst>
        </pc:spChg>
        <pc:picChg chg="mod">
          <ac:chgData name="四資工一甲-邱子耕" userId="S::c108151134@office365.nkust.edu.tw::58627438-f4e1-451c-9267-5de6f12f747c" providerId="AD" clId="Web-{0C156964-6D3F-44CE-340B-33E750B0809A}" dt="2023-08-28T09:51:04.632" v="1896" actId="1076"/>
          <ac:picMkLst>
            <pc:docMk/>
            <pc:sldMk cId="1781531983" sldId="276"/>
            <ac:picMk id="5" creationId="{5D9CAA31-80F2-4FCA-99B3-5BEE11C5CE41}"/>
          </ac:picMkLst>
        </pc:picChg>
      </pc:sldChg>
      <pc:sldChg chg="modSp">
        <pc:chgData name="四資工一甲-邱子耕" userId="S::c108151134@office365.nkust.edu.tw::58627438-f4e1-451c-9267-5de6f12f747c" providerId="AD" clId="Web-{0C156964-6D3F-44CE-340B-33E750B0809A}" dt="2023-08-28T09:58:16.501" v="2044" actId="20577"/>
        <pc:sldMkLst>
          <pc:docMk/>
          <pc:sldMk cId="2696613874" sldId="277"/>
        </pc:sldMkLst>
        <pc:spChg chg="mod">
          <ac:chgData name="四資工一甲-邱子耕" userId="S::c108151134@office365.nkust.edu.tw::58627438-f4e1-451c-9267-5de6f12f747c" providerId="AD" clId="Web-{0C156964-6D3F-44CE-340B-33E750B0809A}" dt="2023-08-28T09:58:16.501" v="2044" actId="20577"/>
          <ac:spMkLst>
            <pc:docMk/>
            <pc:sldMk cId="2696613874" sldId="277"/>
            <ac:spMk id="3" creationId="{C540FFD2-2208-43FF-A133-D5897A5BD73F}"/>
          </ac:spMkLst>
        </pc:spChg>
      </pc:sldChg>
      <pc:sldChg chg="modSp">
        <pc:chgData name="四資工一甲-邱子耕" userId="S::c108151134@office365.nkust.edu.tw::58627438-f4e1-451c-9267-5de6f12f747c" providerId="AD" clId="Web-{0C156964-6D3F-44CE-340B-33E750B0809A}" dt="2023-08-28T10:02:40.428" v="2189" actId="20577"/>
        <pc:sldMkLst>
          <pc:docMk/>
          <pc:sldMk cId="3663714865" sldId="278"/>
        </pc:sldMkLst>
        <pc:spChg chg="mod">
          <ac:chgData name="四資工一甲-邱子耕" userId="S::c108151134@office365.nkust.edu.tw::58627438-f4e1-451c-9267-5de6f12f747c" providerId="AD" clId="Web-{0C156964-6D3F-44CE-340B-33E750B0809A}" dt="2023-08-28T10:02:40.428" v="2189" actId="20577"/>
          <ac:spMkLst>
            <pc:docMk/>
            <pc:sldMk cId="3663714865" sldId="278"/>
            <ac:spMk id="3" creationId="{0374B581-A32C-42CC-8744-95AC8AFF0C70}"/>
          </ac:spMkLst>
        </pc:spChg>
      </pc:sldChg>
      <pc:sldChg chg="modSp">
        <pc:chgData name="四資工一甲-邱子耕" userId="S::c108151134@office365.nkust.edu.tw::58627438-f4e1-451c-9267-5de6f12f747c" providerId="AD" clId="Web-{0C156964-6D3F-44CE-340B-33E750B0809A}" dt="2023-08-28T10:02:56.679" v="2192" actId="20577"/>
        <pc:sldMkLst>
          <pc:docMk/>
          <pc:sldMk cId="1422907891" sldId="279"/>
        </pc:sldMkLst>
        <pc:spChg chg="mod">
          <ac:chgData name="四資工一甲-邱子耕" userId="S::c108151134@office365.nkust.edu.tw::58627438-f4e1-451c-9267-5de6f12f747c" providerId="AD" clId="Web-{0C156964-6D3F-44CE-340B-33E750B0809A}" dt="2023-08-28T10:02:56.679" v="2192" actId="20577"/>
          <ac:spMkLst>
            <pc:docMk/>
            <pc:sldMk cId="1422907891" sldId="279"/>
            <ac:spMk id="3" creationId="{AAA1B621-986F-4D60-A4AC-53C6B95D866F}"/>
          </ac:spMkLst>
        </pc:spChg>
      </pc:sldChg>
      <pc:sldChg chg="modSp">
        <pc:chgData name="四資工一甲-邱子耕" userId="S::c108151134@office365.nkust.edu.tw::58627438-f4e1-451c-9267-5de6f12f747c" providerId="AD" clId="Web-{0C156964-6D3F-44CE-340B-33E750B0809A}" dt="2023-08-28T09:44:11.796" v="1676" actId="20577"/>
        <pc:sldMkLst>
          <pc:docMk/>
          <pc:sldMk cId="2038487855" sldId="284"/>
        </pc:sldMkLst>
        <pc:spChg chg="mod">
          <ac:chgData name="四資工一甲-邱子耕" userId="S::c108151134@office365.nkust.edu.tw::58627438-f4e1-451c-9267-5de6f12f747c" providerId="AD" clId="Web-{0C156964-6D3F-44CE-340B-33E750B0809A}" dt="2023-08-28T09:40:17.557" v="1608" actId="20577"/>
          <ac:spMkLst>
            <pc:docMk/>
            <pc:sldMk cId="2038487855" sldId="284"/>
            <ac:spMk id="2" creationId="{88F10B77-69FC-47CA-B193-27C9BB73184F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9:44:11.796" v="1676" actId="20577"/>
          <ac:spMkLst>
            <pc:docMk/>
            <pc:sldMk cId="2038487855" sldId="284"/>
            <ac:spMk id="3" creationId="{43051E46-849C-4D89-89BF-C403F2549E67}"/>
          </ac:spMkLst>
        </pc:spChg>
      </pc:sldChg>
      <pc:sldChg chg="delSp modSp">
        <pc:chgData name="四資工一甲-邱子耕" userId="S::c108151134@office365.nkust.edu.tw::58627438-f4e1-451c-9267-5de6f12f747c" providerId="AD" clId="Web-{0C156964-6D3F-44CE-340B-33E750B0809A}" dt="2023-08-28T07:50:02.990" v="509" actId="1076"/>
        <pc:sldMkLst>
          <pc:docMk/>
          <pc:sldMk cId="2240480480" sldId="286"/>
        </pc:sldMkLst>
        <pc:spChg chg="mod">
          <ac:chgData name="四資工一甲-邱子耕" userId="S::c108151134@office365.nkust.edu.tw::58627438-f4e1-451c-9267-5de6f12f747c" providerId="AD" clId="Web-{0C156964-6D3F-44CE-340B-33E750B0809A}" dt="2023-08-28T07:45:41.247" v="376" actId="20577"/>
          <ac:spMkLst>
            <pc:docMk/>
            <pc:sldMk cId="2240480480" sldId="286"/>
            <ac:spMk id="2" creationId="{3670676B-15B5-4E34-9C43-5FC26C94EC74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7:48:10.627" v="450" actId="20577"/>
          <ac:spMkLst>
            <pc:docMk/>
            <pc:sldMk cId="2240480480" sldId="286"/>
            <ac:spMk id="3" creationId="{C1E0E563-F3D8-4B4F-BF9E-234A58225104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7:50:02.990" v="509" actId="1076"/>
          <ac:spMkLst>
            <pc:docMk/>
            <pc:sldMk cId="2240480480" sldId="286"/>
            <ac:spMk id="6" creationId="{48CFF0A5-F236-4644-AAD6-516F11891A36}"/>
          </ac:spMkLst>
        </pc:spChg>
        <pc:spChg chg="del">
          <ac:chgData name="四資工一甲-邱子耕" userId="S::c108151134@office365.nkust.edu.tw::58627438-f4e1-451c-9267-5de6f12f747c" providerId="AD" clId="Web-{0C156964-6D3F-44CE-340B-33E750B0809A}" dt="2023-08-28T07:49:34.676" v="482"/>
          <ac:spMkLst>
            <pc:docMk/>
            <pc:sldMk cId="2240480480" sldId="286"/>
            <ac:spMk id="8" creationId="{C5C604C7-4098-4557-93AF-55449AD56B9B}"/>
          </ac:spMkLst>
        </pc:spChg>
      </pc:sldChg>
      <pc:sldChg chg="modSp">
        <pc:chgData name="四資工一甲-邱子耕" userId="S::c108151134@office365.nkust.edu.tw::58627438-f4e1-451c-9267-5de6f12f747c" providerId="AD" clId="Web-{0C156964-6D3F-44CE-340B-33E750B0809A}" dt="2023-08-28T07:54:41.655" v="648" actId="20577"/>
        <pc:sldMkLst>
          <pc:docMk/>
          <pc:sldMk cId="137346938" sldId="287"/>
        </pc:sldMkLst>
        <pc:spChg chg="mod">
          <ac:chgData name="四資工一甲-邱子耕" userId="S::c108151134@office365.nkust.edu.tw::58627438-f4e1-451c-9267-5de6f12f747c" providerId="AD" clId="Web-{0C156964-6D3F-44CE-340B-33E750B0809A}" dt="2023-08-28T07:52:16.635" v="545" actId="20577"/>
          <ac:spMkLst>
            <pc:docMk/>
            <pc:sldMk cId="137346938" sldId="287"/>
            <ac:spMk id="2" creationId="{2393341F-A99F-4F98-88D5-73C13B128F54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7:54:41.655" v="648" actId="20577"/>
          <ac:spMkLst>
            <pc:docMk/>
            <pc:sldMk cId="137346938" sldId="287"/>
            <ac:spMk id="3" creationId="{B73588AD-69ED-4E7A-B784-44CACAE6EF74}"/>
          </ac:spMkLst>
        </pc:spChg>
        <pc:picChg chg="mod">
          <ac:chgData name="四資工一甲-邱子耕" userId="S::c108151134@office365.nkust.edu.tw::58627438-f4e1-451c-9267-5de6f12f747c" providerId="AD" clId="Web-{0C156964-6D3F-44CE-340B-33E750B0809A}" dt="2023-08-28T07:54:31.014" v="644" actId="1076"/>
          <ac:picMkLst>
            <pc:docMk/>
            <pc:sldMk cId="137346938" sldId="287"/>
            <ac:picMk id="5" creationId="{46C9E7D1-B813-4257-8A84-577FF2C856B2}"/>
          </ac:picMkLst>
        </pc:picChg>
        <pc:picChg chg="mod">
          <ac:chgData name="四資工一甲-邱子耕" userId="S::c108151134@office365.nkust.edu.tw::58627438-f4e1-451c-9267-5de6f12f747c" providerId="AD" clId="Web-{0C156964-6D3F-44CE-340B-33E750B0809A}" dt="2023-08-28T07:54:36.186" v="646" actId="1076"/>
          <ac:picMkLst>
            <pc:docMk/>
            <pc:sldMk cId="137346938" sldId="287"/>
            <ac:picMk id="6" creationId="{A29E5EC9-478E-401A-AF9F-38D98FC0CD2E}"/>
          </ac:picMkLst>
        </pc:picChg>
      </pc:sldChg>
      <pc:sldChg chg="modSp">
        <pc:chgData name="四資工一甲-邱子耕" userId="S::c108151134@office365.nkust.edu.tw::58627438-f4e1-451c-9267-5de6f12f747c" providerId="AD" clId="Web-{0C156964-6D3F-44CE-340B-33E750B0809A}" dt="2023-08-28T07:55:32.360" v="678" actId="20577"/>
        <pc:sldMkLst>
          <pc:docMk/>
          <pc:sldMk cId="996438554" sldId="288"/>
        </pc:sldMkLst>
        <pc:spChg chg="mod">
          <ac:chgData name="四資工一甲-邱子耕" userId="S::c108151134@office365.nkust.edu.tw::58627438-f4e1-451c-9267-5de6f12f747c" providerId="AD" clId="Web-{0C156964-6D3F-44CE-340B-33E750B0809A}" dt="2023-08-28T07:55:00.937" v="651" actId="20577"/>
          <ac:spMkLst>
            <pc:docMk/>
            <pc:sldMk cId="996438554" sldId="288"/>
            <ac:spMk id="2" creationId="{CBE530D0-EC5B-4AD0-8E54-5AA1FA0E90E8}"/>
          </ac:spMkLst>
        </pc:spChg>
        <pc:spChg chg="mod">
          <ac:chgData name="四資工一甲-邱子耕" userId="S::c108151134@office365.nkust.edu.tw::58627438-f4e1-451c-9267-5de6f12f747c" providerId="AD" clId="Web-{0C156964-6D3F-44CE-340B-33E750B0809A}" dt="2023-08-28T07:55:32.360" v="678" actId="20577"/>
          <ac:spMkLst>
            <pc:docMk/>
            <pc:sldMk cId="996438554" sldId="288"/>
            <ac:spMk id="3" creationId="{2F5913DA-4405-46D1-B70C-B4388E5B93A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blog.csdn.net/qq_43546203/article/details/116999810" TargetMode="Externa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7EC954-4ABA-4B34-B80E-A0993DF64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943024"/>
          </a:xfrm>
        </p:spPr>
        <p:txBody>
          <a:bodyPr>
            <a:normAutofit fontScale="90000"/>
          </a:bodyPr>
          <a:lstStyle/>
          <a:p>
            <a:r>
              <a:rPr lang="zh-TW" altLang="en-US">
                <a:ea typeface="新細明體"/>
              </a:rPr>
              <a:t>ELECTRICAL ENGINEERING iii</a:t>
            </a:r>
            <a:br>
              <a:rPr lang="en-US" altLang="zh-TW" dirty="0"/>
            </a:br>
            <a:r>
              <a:rPr lang="en-US" altLang="zh-TW" sz="4800" dirty="0">
                <a:solidFill>
                  <a:srgbClr val="0070C0"/>
                </a:solidFill>
                <a:ea typeface="新細明體"/>
              </a:rPr>
              <a:t>FPGA </a:t>
            </a:r>
            <a:r>
              <a:rPr lang="en-US" altLang="zh-TW" sz="4800" dirty="0" err="1">
                <a:solidFill>
                  <a:srgbClr val="0070C0"/>
                </a:solidFill>
                <a:ea typeface="新細明體"/>
              </a:rPr>
              <a:t>dEVELOPMENT</a:t>
            </a:r>
            <a:r>
              <a:rPr lang="en-US" altLang="zh-TW" sz="4800" dirty="0">
                <a:solidFill>
                  <a:srgbClr val="0070C0"/>
                </a:solidFill>
                <a:ea typeface="新細明體"/>
              </a:rPr>
              <a:t> PLATFORM</a:t>
            </a:r>
            <a:endParaRPr lang="zh-TW" altLang="en-US" sz="4800">
              <a:solidFill>
                <a:srgbClr val="0070C0"/>
              </a:solidFill>
              <a:ea typeface="新細明體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A63C9EE-8BA4-4E99-AA6C-890EF8A84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457700"/>
            <a:ext cx="8562109" cy="18250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altLang="zh-TW" sz="2800" dirty="0">
                <a:ea typeface="新細明體"/>
              </a:rPr>
              <a:t>Quartus (Quartus Prime 20.1) Lite Edition</a:t>
            </a:r>
          </a:p>
          <a:p>
            <a:endParaRPr lang="en-US" altLang="zh-TW" sz="2800" dirty="0">
              <a:ea typeface="新細明體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180A200-DE3D-4309-B1DB-3646E100EE7E}"/>
              </a:ext>
            </a:extLst>
          </p:cNvPr>
          <p:cNvSpPr txBox="1"/>
          <p:nvPr/>
        </p:nvSpPr>
        <p:spPr>
          <a:xfrm>
            <a:off x="9559637" y="842121"/>
            <a:ext cx="200890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dirty="0">
                <a:ea typeface="新細明體"/>
              </a:rPr>
              <a:t>Ver.</a:t>
            </a:r>
            <a:r>
              <a:rPr lang="zh-TW" altLang="en-US" dirty="0">
                <a:ea typeface="新細明體"/>
              </a:rPr>
              <a:t> </a:t>
            </a:r>
            <a:r>
              <a:rPr lang="en-US" altLang="zh-TW" dirty="0">
                <a:ea typeface="新細明體"/>
              </a:rPr>
              <a:t>2023/8/28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4239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C0472-80CC-454D-9F78-0FCA7FA1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43" y="173036"/>
            <a:ext cx="10820400" cy="837143"/>
          </a:xfrm>
        </p:spPr>
        <p:txBody>
          <a:bodyPr/>
          <a:lstStyle/>
          <a:p>
            <a:r>
              <a:rPr lang="zh-TW" sz="4000">
                <a:ea typeface="新細明體"/>
              </a:rPr>
              <a:t>CREATE</a:t>
            </a:r>
            <a:r>
              <a:rPr lang="zh-TW" altLang="en-US" sz="4000">
                <a:ea typeface="新細明體"/>
              </a:rPr>
              <a:t> </a:t>
            </a:r>
            <a:r>
              <a:rPr lang="zh-TW" sz="4000">
                <a:ea typeface="新細明體"/>
              </a:rPr>
              <a:t>PROJECT</a:t>
            </a:r>
            <a:endParaRPr lang="zh-TW">
              <a:ea typeface="新細明體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215BB3-045F-40D7-9DB3-2B61A9FBD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250" y="848254"/>
            <a:ext cx="10130516" cy="3808942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ea typeface="新細明體"/>
              </a:rPr>
              <a:t>FPGA</a:t>
            </a:r>
            <a:r>
              <a:rPr lang="zh-TW" altLang="en-US" sz="2000">
                <a:ea typeface="新細明體"/>
              </a:rPr>
              <a:t> setting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>
                <a:ea typeface="新細明體"/>
              </a:rPr>
              <a:t>Family:</a:t>
            </a:r>
            <a:r>
              <a:rPr lang="en-US" altLang="zh-TW" sz="2000" dirty="0">
                <a:solidFill>
                  <a:srgbClr val="FFFFFF"/>
                </a:solidFill>
                <a:ea typeface="新細明體"/>
              </a:rPr>
              <a:t> </a:t>
            </a:r>
            <a:r>
              <a:rPr lang="en-US" altLang="zh-TW" sz="2000" b="1" dirty="0">
                <a:solidFill>
                  <a:srgbClr val="FF0000"/>
                </a:solidFill>
                <a:ea typeface="新細明體"/>
              </a:rPr>
              <a:t>Cyclone V</a:t>
            </a:r>
          </a:p>
          <a:p>
            <a:r>
              <a:rPr lang="en-US" altLang="zh-TW" sz="2000" dirty="0">
                <a:ea typeface="新細明體"/>
              </a:rPr>
              <a:t>Device: Cyclone V SE Mainstream </a:t>
            </a:r>
          </a:p>
          <a:p>
            <a:endParaRPr lang="en-US" altLang="zh-TW" sz="2000" dirty="0"/>
          </a:p>
          <a:p>
            <a:r>
              <a:rPr lang="en-US" altLang="zh-TW" sz="2000" dirty="0">
                <a:ea typeface="新細明體"/>
              </a:rPr>
              <a:t>”Available devices”</a:t>
            </a:r>
            <a:endParaRPr lang="zh-TW" altLang="en-US" sz="2000" dirty="0">
              <a:ea typeface="新細明體"/>
            </a:endParaRPr>
          </a:p>
          <a:p>
            <a:pPr marL="0" indent="0">
              <a:buNone/>
            </a:pPr>
            <a:r>
              <a:rPr lang="zh-TW" altLang="en-US" sz="2000">
                <a:ea typeface="新細明體"/>
              </a:rPr>
              <a:t>Choose</a:t>
            </a:r>
            <a:r>
              <a:rPr lang="en-US" altLang="zh-TW" sz="2000" dirty="0">
                <a:ea typeface="新細明體"/>
              </a:rPr>
              <a:t>:”</a:t>
            </a:r>
            <a:r>
              <a:rPr lang="en-US" altLang="zh-TW" sz="2000" b="1" dirty="0">
                <a:solidFill>
                  <a:srgbClr val="FF0000"/>
                </a:solidFill>
                <a:ea typeface="新細明體"/>
              </a:rPr>
              <a:t>5CSEMA5F31C6</a:t>
            </a:r>
            <a:r>
              <a:rPr lang="en-US" altLang="zh-TW" sz="2000" dirty="0">
                <a:ea typeface="新細明體"/>
              </a:rPr>
              <a:t>”</a:t>
            </a:r>
          </a:p>
          <a:p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26BE36AA-407F-43EA-995E-796E1EDF1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230" y="397465"/>
            <a:ext cx="7132320" cy="48724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CC2379-8EB8-214D-BADB-1F5F6C52C981}"/>
              </a:ext>
            </a:extLst>
          </p:cNvPr>
          <p:cNvSpPr/>
          <p:nvPr/>
        </p:nvSpPr>
        <p:spPr>
          <a:xfrm>
            <a:off x="5932713" y="1905000"/>
            <a:ext cx="2394857" cy="1542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FCB59F9-84EC-6114-99BE-ED38690B346B}"/>
              </a:ext>
            </a:extLst>
          </p:cNvPr>
          <p:cNvSpPr txBox="1"/>
          <p:nvPr/>
        </p:nvSpPr>
        <p:spPr>
          <a:xfrm>
            <a:off x="5070928" y="4699001"/>
            <a:ext cx="1351640" cy="461665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>
                <a:solidFill>
                  <a:srgbClr val="FF0000"/>
                </a:solidFill>
                <a:latin typeface="DFKai-SB"/>
                <a:ea typeface="新細明體"/>
              </a:rPr>
              <a:t>5CSEMA5F31C6</a:t>
            </a:r>
          </a:p>
          <a:p>
            <a:endParaRPr lang="zh-TW" altLang="en-US" sz="1200" dirty="0">
              <a:solidFill>
                <a:srgbClr val="FF0000"/>
              </a:solidFill>
              <a:latin typeface="DFKai-SB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157457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CD8624-19F9-427A-87CA-DDC002173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025" y="247988"/>
            <a:ext cx="2971800" cy="612315"/>
          </a:xfrm>
        </p:spPr>
        <p:txBody>
          <a:bodyPr>
            <a:normAutofit fontScale="90000"/>
          </a:bodyPr>
          <a:lstStyle/>
          <a:p>
            <a:r>
              <a:rPr lang="zh-TW" altLang="en-US">
                <a:ea typeface="新細明體"/>
              </a:rPr>
              <a:t>coding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A39AAA-78EC-49BC-AADB-A55D58843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6749" y="209295"/>
            <a:ext cx="5934655" cy="95567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altLang="zh-TW" sz="2000" b="1" dirty="0">
                <a:solidFill>
                  <a:schemeClr val="tx1"/>
                </a:solidFill>
                <a:latin typeface="Times New Roman"/>
                <a:ea typeface="標楷體"/>
                <a:cs typeface="Times New Roman"/>
              </a:rPr>
              <a:t>New</a:t>
            </a:r>
            <a:r>
              <a:rPr lang="en-US" altLang="zh-TW" sz="2000" b="1" dirty="0">
                <a:solidFill>
                  <a:srgbClr val="0070C0"/>
                </a:solidFill>
                <a:latin typeface="Times New Roman"/>
                <a:ea typeface="標楷體"/>
                <a:cs typeface="Times New Roman"/>
              </a:rPr>
              <a:t> Verilog</a:t>
            </a:r>
            <a:r>
              <a:rPr lang="zh-TW" altLang="en-US" sz="2000" b="1" dirty="0">
                <a:solidFill>
                  <a:srgbClr val="0070C0"/>
                </a:solidFill>
                <a:latin typeface="Times New Roman"/>
                <a:ea typeface="標楷體"/>
                <a:cs typeface="Times New Roman"/>
              </a:rPr>
              <a:t> </a:t>
            </a:r>
            <a:r>
              <a:rPr lang="en-US" altLang="zh-TW" sz="2000" b="1" dirty="0">
                <a:solidFill>
                  <a:srgbClr val="0070C0"/>
                </a:solidFill>
                <a:latin typeface="Times New Roman"/>
                <a:ea typeface="標楷體"/>
                <a:cs typeface="Times New Roman"/>
              </a:rPr>
              <a:t>HDL File, </a:t>
            </a:r>
            <a:r>
              <a:rPr lang="zh-TW" altLang="en-US" sz="2000">
                <a:latin typeface="Times New Roman"/>
                <a:ea typeface="標楷體"/>
                <a:cs typeface="Times New Roman"/>
              </a:rPr>
              <a:t>save module after coding.</a:t>
            </a:r>
            <a:endParaRPr lang="zh-TW" altLang="en-US" sz="2000">
              <a:solidFill>
                <a:srgbClr val="FFFFFF"/>
              </a:solidFill>
              <a:latin typeface="Century Gothic" panose="020B0502020202020204"/>
              <a:ea typeface="新細明體" panose="02020500000000000000" pitchFamily="18" charset="-120"/>
              <a:cs typeface="Times New Roman"/>
            </a:endParaRPr>
          </a:p>
          <a:p>
            <a:pPr algn="l"/>
            <a:r>
              <a:rPr lang="en-US" altLang="zh-TW" sz="2000" b="1" dirty="0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The file name should match the</a:t>
            </a:r>
            <a:r>
              <a:rPr lang="zh-TW" altLang="en-US" sz="2000" b="1" dirty="0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en-US" altLang="zh-TW" sz="2000" b="1" dirty="0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module project</a:t>
            </a:r>
            <a:r>
              <a:rPr lang="zh-TW" altLang="en-US" sz="2000" b="1" dirty="0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 </a:t>
            </a:r>
            <a:r>
              <a:rPr lang="en-US" altLang="zh-TW" sz="2000" b="1" dirty="0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name. Otherwise</a:t>
            </a:r>
            <a:r>
              <a:rPr lang="en-US" sz="2000" b="1" dirty="0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, compilation will result in </a:t>
            </a:r>
            <a:r>
              <a:rPr lang="en-US" altLang="zh-TW" sz="2000" b="1" dirty="0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an error.</a:t>
            </a:r>
            <a:endParaRPr lang="zh-TW" altLang="en-US" sz="2000" dirty="0">
              <a:ea typeface="新細明體"/>
            </a:endParaRPr>
          </a:p>
          <a:p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9D06064-057B-4260-BCA9-C7DF8287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17" y="1409924"/>
            <a:ext cx="2689860" cy="4968240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7BAE1BC-373A-48B0-9637-5D22A15E1E5E}"/>
              </a:ext>
            </a:extLst>
          </p:cNvPr>
          <p:cNvCxnSpPr>
            <a:cxnSpLocks/>
          </p:cNvCxnSpPr>
          <p:nvPr/>
        </p:nvCxnSpPr>
        <p:spPr>
          <a:xfrm>
            <a:off x="3143250" y="1914525"/>
            <a:ext cx="3260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05E527B5-9EEE-45F8-ABE5-FDB23DB65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1409924"/>
            <a:ext cx="2499360" cy="3627120"/>
          </a:xfrm>
          <a:prstGeom prst="rect">
            <a:avLst/>
          </a:prstGeom>
        </p:spPr>
      </p:pic>
      <p:pic>
        <p:nvPicPr>
          <p:cNvPr id="15" name="圖片 14" descr="一張含有 文字 的圖片&#10;&#10;自動產生的描述">
            <a:extLst>
              <a:ext uri="{FF2B5EF4-FFF2-40B4-BE49-F238E27FC236}">
                <a16:creationId xmlns:a16="http://schemas.microsoft.com/office/drawing/2014/main" id="{B054A069-2B2A-48FE-83BB-49A97828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363" y="1409924"/>
            <a:ext cx="4846320" cy="1661160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F827019-73D4-4184-ABE8-B79FBB9D4B10}"/>
              </a:ext>
            </a:extLst>
          </p:cNvPr>
          <p:cNvCxnSpPr/>
          <p:nvPr/>
        </p:nvCxnSpPr>
        <p:spPr>
          <a:xfrm>
            <a:off x="6293224" y="1914525"/>
            <a:ext cx="5468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4422113-E273-4B26-9A8D-9C04D04B74EE}"/>
              </a:ext>
            </a:extLst>
          </p:cNvPr>
          <p:cNvSpPr txBox="1"/>
          <p:nvPr/>
        </p:nvSpPr>
        <p:spPr>
          <a:xfrm>
            <a:off x="9647042" y="2359853"/>
            <a:ext cx="189155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Verilog code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70D57F0-CAC9-4F48-8B0E-D44D7C1B9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145" y="3488419"/>
            <a:ext cx="5240980" cy="3359744"/>
          </a:xfrm>
          <a:prstGeom prst="rect">
            <a:avLst/>
          </a:prstGeom>
        </p:spPr>
      </p:pic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9EED7A31-0A61-4725-B81D-FE40891A7D5A}"/>
              </a:ext>
            </a:extLst>
          </p:cNvPr>
          <p:cNvCxnSpPr/>
          <p:nvPr/>
        </p:nvCxnSpPr>
        <p:spPr>
          <a:xfrm>
            <a:off x="9350188" y="3146612"/>
            <a:ext cx="0" cy="2823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E567A078-2FCC-EEA5-4BD5-B0B40AB51CBE}"/>
              </a:ext>
            </a:extLst>
          </p:cNvPr>
          <p:cNvSpPr txBox="1"/>
          <p:nvPr/>
        </p:nvSpPr>
        <p:spPr>
          <a:xfrm>
            <a:off x="8436428" y="4517572"/>
            <a:ext cx="1251855" cy="286070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>
                <a:solidFill>
                  <a:srgbClr val="FF0000"/>
                </a:solidFill>
                <a:latin typeface="DFKai-SB"/>
                <a:ea typeface="新細明體"/>
              </a:rPr>
              <a:t>Add all files</a:t>
            </a:r>
            <a:endParaRPr lang="zh-TW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38B9EC2-7044-F7D9-0AE9-A4E54D593ABE}"/>
              </a:ext>
            </a:extLst>
          </p:cNvPr>
          <p:cNvSpPr txBox="1"/>
          <p:nvPr/>
        </p:nvSpPr>
        <p:spPr>
          <a:xfrm>
            <a:off x="8908142" y="3556000"/>
            <a:ext cx="2095499" cy="159071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altLang="en-US" sz="1200" dirty="0">
              <a:solidFill>
                <a:srgbClr val="FF0000"/>
              </a:solidFill>
              <a:latin typeface="DFKai-SB"/>
              <a:ea typeface="新細明體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0F25400-B5FD-86EF-28F2-A687E28810A1}"/>
              </a:ext>
            </a:extLst>
          </p:cNvPr>
          <p:cNvSpPr txBox="1"/>
          <p:nvPr/>
        </p:nvSpPr>
        <p:spPr>
          <a:xfrm>
            <a:off x="8245928" y="6041571"/>
            <a:ext cx="2131784" cy="95571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altLang="en-US" sz="1200" dirty="0">
              <a:solidFill>
                <a:srgbClr val="FF0000"/>
              </a:solidFill>
              <a:latin typeface="DFKai-SB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044824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78291-D968-4037-BC9A-B909B8235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" y="150799"/>
            <a:ext cx="10146186" cy="637424"/>
          </a:xfrm>
        </p:spPr>
        <p:txBody>
          <a:bodyPr/>
          <a:lstStyle/>
          <a:p>
            <a:r>
              <a:rPr lang="zh-TW" altLang="en-US">
                <a:ea typeface="新細明體"/>
              </a:rPr>
              <a:t>coding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0755D3-AD65-4452-89AA-9F7D7D793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020" y="905115"/>
            <a:ext cx="10144654" cy="999885"/>
          </a:xfrm>
        </p:spPr>
        <p:txBody>
          <a:bodyPr>
            <a:normAutofit lnSpcReduction="10000"/>
          </a:bodyPr>
          <a:lstStyle/>
          <a:p>
            <a:r>
              <a:rPr lang="zh-TW" altLang="en-US" sz="2000">
                <a:latin typeface="Times New Roman"/>
                <a:ea typeface="標楷體"/>
                <a:cs typeface="Times New Roman"/>
              </a:rPr>
              <a:t>Set the </a:t>
            </a:r>
            <a:r>
              <a:rPr lang="en-US" altLang="zh-TW" sz="2000" dirty="0">
                <a:latin typeface="Times New Roman"/>
                <a:ea typeface="標楷體"/>
                <a:cs typeface="Times New Roman"/>
              </a:rPr>
              <a:t>module as</a:t>
            </a:r>
            <a:r>
              <a:rPr lang="en-US" altLang="zh-TW" sz="2000" dirty="0">
                <a:solidFill>
                  <a:srgbClr val="FFFFFF"/>
                </a:solidFill>
                <a:latin typeface="Times New Roman"/>
                <a:ea typeface="標楷體"/>
                <a:cs typeface="Times New Roman"/>
              </a:rPr>
              <a:t> </a:t>
            </a:r>
            <a:r>
              <a:rPr lang="en-US" altLang="zh-TW" sz="2000" dirty="0">
                <a:solidFill>
                  <a:srgbClr val="FFFF00"/>
                </a:solidFill>
                <a:latin typeface="Times New Roman"/>
                <a:ea typeface="標楷體"/>
                <a:cs typeface="Times New Roman"/>
              </a:rPr>
              <a:t>top-level module</a:t>
            </a:r>
            <a:r>
              <a:rPr lang="en-US" altLang="zh-TW" sz="2000" dirty="0">
                <a:latin typeface="Times New Roman"/>
                <a:ea typeface="標楷體"/>
                <a:cs typeface="Times New Roman"/>
              </a:rPr>
              <a:t>.</a:t>
            </a:r>
          </a:p>
          <a:p>
            <a:r>
              <a:rPr lang="zh-TW" altLang="en-US" sz="2000">
                <a:solidFill>
                  <a:srgbClr val="FFFF00"/>
                </a:solidFill>
                <a:latin typeface="Times New Roman"/>
                <a:ea typeface="標楷體"/>
                <a:cs typeface="Times New Roman"/>
              </a:rPr>
              <a:t>Press compile. </a:t>
            </a:r>
            <a:r>
              <a:rPr lang="zh-TW" altLang="en-US" sz="2000">
                <a:latin typeface="Times New Roman"/>
                <a:ea typeface="標楷體"/>
                <a:cs typeface="Times New Roman"/>
              </a:rPr>
              <a:t>If there are no error message, the compile is successful. Having warning message is normal.</a:t>
            </a:r>
            <a:endParaRPr lang="zh-TW" altLang="en-US" sz="2000">
              <a:latin typeface="Times New Roman"/>
              <a:ea typeface="新細明體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118B02-6DC9-4A08-825F-7983CCD6A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" y="1823085"/>
            <a:ext cx="2123123" cy="28517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C47AD2B-A696-4863-AA2E-EA463FAB5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803" y="1814739"/>
            <a:ext cx="2895600" cy="365760"/>
          </a:xfrm>
          <a:prstGeom prst="rect">
            <a:avLst/>
          </a:prstGeom>
        </p:spPr>
      </p:pic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CD1AC480-B298-4673-B91A-0E8BFD146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252" y="3429000"/>
            <a:ext cx="5497671" cy="310979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4C4CFDD-7C6A-4E5D-85E8-A918CF966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482" y="1967865"/>
            <a:ext cx="5021580" cy="1097280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E28F1C8-8757-4964-92B1-D33E40140FB2}"/>
              </a:ext>
            </a:extLst>
          </p:cNvPr>
          <p:cNvCxnSpPr/>
          <p:nvPr/>
        </p:nvCxnSpPr>
        <p:spPr>
          <a:xfrm>
            <a:off x="2333625" y="2324100"/>
            <a:ext cx="4381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9836A7F-7D86-4DF1-A316-1E9CADAD1291}"/>
              </a:ext>
            </a:extLst>
          </p:cNvPr>
          <p:cNvSpPr txBox="1"/>
          <p:nvPr/>
        </p:nvSpPr>
        <p:spPr>
          <a:xfrm rot="-10800000" flipV="1">
            <a:off x="2215696" y="2395081"/>
            <a:ext cx="112685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>
                <a:solidFill>
                  <a:srgbClr val="FFC000"/>
                </a:solidFill>
                <a:ea typeface="新細明體"/>
              </a:rPr>
              <a:t>Right click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C9416077-3D30-446F-B50F-FD940D270E11}"/>
              </a:ext>
            </a:extLst>
          </p:cNvPr>
          <p:cNvCxnSpPr/>
          <p:nvPr/>
        </p:nvCxnSpPr>
        <p:spPr>
          <a:xfrm flipV="1">
            <a:off x="8059271" y="1905000"/>
            <a:ext cx="690282" cy="18478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B0A72E9-9F00-483A-9289-F63F29C642D7}"/>
              </a:ext>
            </a:extLst>
          </p:cNvPr>
          <p:cNvSpPr txBox="1"/>
          <p:nvPr/>
        </p:nvSpPr>
        <p:spPr>
          <a:xfrm>
            <a:off x="9556483" y="1481573"/>
            <a:ext cx="137149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>
                <a:solidFill>
                  <a:srgbClr val="FFC000"/>
                </a:solidFill>
                <a:ea typeface="新細明體"/>
              </a:rPr>
              <a:t>compile</a:t>
            </a:r>
            <a:endParaRPr lang="zh-TW" altLang="en-US" dirty="0">
              <a:solidFill>
                <a:srgbClr val="FFC000"/>
              </a:solidFill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0646CCD3-9243-4DEA-8DFA-0D46F7E0AC87}"/>
              </a:ext>
            </a:extLst>
          </p:cNvPr>
          <p:cNvCxnSpPr/>
          <p:nvPr/>
        </p:nvCxnSpPr>
        <p:spPr>
          <a:xfrm>
            <a:off x="9861176" y="2241176"/>
            <a:ext cx="0" cy="10077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DC76389-7F69-B5D0-AA71-885CB55CE94C}"/>
              </a:ext>
            </a:extLst>
          </p:cNvPr>
          <p:cNvSpPr txBox="1"/>
          <p:nvPr/>
        </p:nvSpPr>
        <p:spPr>
          <a:xfrm>
            <a:off x="9089571" y="5551714"/>
            <a:ext cx="2367640" cy="322356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altLang="en-US" sz="1200" dirty="0">
              <a:solidFill>
                <a:srgbClr val="FF0000"/>
              </a:solidFill>
              <a:latin typeface="DFKai-SB"/>
              <a:ea typeface="新細明體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23E0B9F-99C9-C4BC-41F0-216D8F182902}"/>
              </a:ext>
            </a:extLst>
          </p:cNvPr>
          <p:cNvSpPr txBox="1"/>
          <p:nvPr/>
        </p:nvSpPr>
        <p:spPr>
          <a:xfrm>
            <a:off x="10695214" y="5715000"/>
            <a:ext cx="1088570" cy="322356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altLang="en-US" sz="1200" dirty="0">
              <a:solidFill>
                <a:srgbClr val="FF0000"/>
              </a:solidFill>
              <a:latin typeface="DFKai-SB"/>
              <a:ea typeface="新細明體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73D6C52-3275-2238-08D6-EF14D490DFEE}"/>
              </a:ext>
            </a:extLst>
          </p:cNvPr>
          <p:cNvSpPr txBox="1"/>
          <p:nvPr/>
        </p:nvSpPr>
        <p:spPr>
          <a:xfrm>
            <a:off x="8654143" y="3873501"/>
            <a:ext cx="1224640" cy="646331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>
                <a:solidFill>
                  <a:srgbClr val="FF0000"/>
                </a:solidFill>
                <a:latin typeface="DFKai-SB"/>
                <a:ea typeface="新細明體"/>
              </a:rPr>
              <a:t>No errors</a:t>
            </a:r>
            <a:endParaRPr lang="zh-TW">
              <a:solidFill>
                <a:srgbClr val="FFFFFF"/>
              </a:solidFill>
              <a:latin typeface="Century Gothic" panose="020B0502020202020204"/>
              <a:ea typeface="新細明體" panose="02020500000000000000" pitchFamily="18" charset="-120"/>
            </a:endParaRPr>
          </a:p>
          <a:p>
            <a:endParaRPr lang="zh-TW" altLang="en-US" sz="1200" dirty="0">
              <a:solidFill>
                <a:srgbClr val="FF0000"/>
              </a:solidFill>
              <a:latin typeface="DFKai-SB"/>
              <a:ea typeface="新細明體"/>
            </a:endParaRPr>
          </a:p>
          <a:p>
            <a:endParaRPr lang="zh-TW" altLang="en-US" sz="1200" dirty="0">
              <a:solidFill>
                <a:srgbClr val="FF0000"/>
              </a:solidFill>
              <a:latin typeface="DFKai-SB"/>
              <a:ea typeface="新細明體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BA20742-0858-FF77-E2E1-22D34081F1B2}"/>
              </a:ext>
            </a:extLst>
          </p:cNvPr>
          <p:cNvSpPr txBox="1"/>
          <p:nvPr/>
        </p:nvSpPr>
        <p:spPr>
          <a:xfrm>
            <a:off x="10404928" y="5923644"/>
            <a:ext cx="1514925" cy="276999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>
                <a:solidFill>
                  <a:srgbClr val="FF0000"/>
                </a:solidFill>
                <a:latin typeface="DFKai-SB"/>
                <a:ea typeface="新細明體"/>
              </a:rPr>
              <a:t>Warning is normal</a:t>
            </a:r>
            <a:endParaRPr lang="zh-TW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87F594D-F5FE-25AE-C02E-2C5163C19897}"/>
              </a:ext>
            </a:extLst>
          </p:cNvPr>
          <p:cNvSpPr txBox="1"/>
          <p:nvPr/>
        </p:nvSpPr>
        <p:spPr>
          <a:xfrm>
            <a:off x="825500" y="2630716"/>
            <a:ext cx="1333496" cy="276999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>
                <a:solidFill>
                  <a:srgbClr val="FF0000"/>
                </a:solidFill>
                <a:latin typeface="DFKai-SB"/>
                <a:ea typeface="新細明體"/>
              </a:rPr>
              <a:t>Choose files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727239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337249-6FBF-4D84-BCC3-B368467F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07" y="299949"/>
            <a:ext cx="10146186" cy="515840"/>
          </a:xfrm>
        </p:spPr>
        <p:txBody>
          <a:bodyPr>
            <a:normAutofit fontScale="90000"/>
          </a:bodyPr>
          <a:lstStyle/>
          <a:p>
            <a:r>
              <a:rPr lang="zh-TW" altLang="en-US">
                <a:ea typeface="標楷體"/>
              </a:rPr>
              <a:t>Waveform simulation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5838E9-2B84-46C9-9FAC-15745B266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439" y="815789"/>
            <a:ext cx="10144654" cy="3572435"/>
          </a:xfrm>
        </p:spPr>
        <p:txBody>
          <a:bodyPr/>
          <a:lstStyle/>
          <a:p>
            <a:r>
              <a:rPr lang="zh-TW" altLang="en-US" sz="2400">
                <a:latin typeface="Times New Roman"/>
                <a:ea typeface="標楷體"/>
                <a:cs typeface="Times New Roman"/>
              </a:rPr>
              <a:t>New</a:t>
            </a:r>
            <a:r>
              <a:rPr lang="zh-TW" altLang="en-US" sz="2400" b="1">
                <a:solidFill>
                  <a:schemeClr val="accent6">
                    <a:lumMod val="75000"/>
                  </a:schemeClr>
                </a:solidFill>
                <a:latin typeface="Times New Roman"/>
                <a:ea typeface="標楷體"/>
                <a:cs typeface="Times New Roman"/>
              </a:rPr>
              <a:t>「</a:t>
            </a:r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標楷體"/>
                <a:cs typeface="Times New Roman"/>
              </a:rPr>
              <a:t>University Program VWF</a:t>
            </a:r>
            <a:r>
              <a:rPr lang="zh-TW" altLang="en-US" sz="2400" b="1">
                <a:solidFill>
                  <a:schemeClr val="accent6">
                    <a:lumMod val="75000"/>
                  </a:schemeClr>
                </a:solidFill>
                <a:latin typeface="Times New Roman"/>
                <a:ea typeface="標楷體"/>
                <a:cs typeface="Times New Roman"/>
              </a:rPr>
              <a:t>」file</a:t>
            </a:r>
            <a:r>
              <a:rPr lang="zh-TW" altLang="en-US" sz="2400">
                <a:latin typeface="Times New Roman"/>
                <a:ea typeface="標楷體"/>
                <a:cs typeface="Times New Roman"/>
              </a:rPr>
              <a:t> </a:t>
            </a:r>
            <a:endParaRPr lang="en-US" altLang="zh-TW" sz="240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C7867A81-769F-43B9-BBE5-55572AA27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82" y="1589811"/>
            <a:ext cx="2689860" cy="49682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0C9B58-F580-4EF7-AA53-D2B409AF8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71" y="1750695"/>
            <a:ext cx="2499360" cy="3680460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257E8F1-15CE-4FB2-9E0A-D7FA1E705B0D}"/>
              </a:ext>
            </a:extLst>
          </p:cNvPr>
          <p:cNvCxnSpPr/>
          <p:nvPr/>
        </p:nvCxnSpPr>
        <p:spPr>
          <a:xfrm>
            <a:off x="3352800" y="3590925"/>
            <a:ext cx="9810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AF5D224-1857-4456-867B-C0842C6BDAF4}"/>
              </a:ext>
            </a:extLst>
          </p:cNvPr>
          <p:cNvSpPr txBox="1"/>
          <p:nvPr/>
        </p:nvSpPr>
        <p:spPr>
          <a:xfrm>
            <a:off x="1733338" y="1147225"/>
            <a:ext cx="685908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b="1" dirty="0">
                <a:solidFill>
                  <a:srgbClr val="FFFF00"/>
                </a:solidFill>
                <a:ea typeface="新細明體"/>
              </a:rPr>
              <a:t>※Remember set as Top-module before simulation</a:t>
            </a:r>
          </a:p>
        </p:txBody>
      </p:sp>
    </p:spTree>
    <p:extLst>
      <p:ext uri="{BB962C8B-B14F-4D97-AF65-F5344CB8AC3E}">
        <p14:creationId xmlns:p14="http://schemas.microsoft.com/office/powerpoint/2010/main" val="3346702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907C84-6E9E-4FCA-8C08-C3BABC73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730" y="290983"/>
            <a:ext cx="10146186" cy="596523"/>
          </a:xfrm>
        </p:spPr>
        <p:txBody>
          <a:bodyPr/>
          <a:lstStyle/>
          <a:p>
            <a:r>
              <a:rPr lang="zh-TW" sz="2900">
                <a:latin typeface="Century Gothic"/>
                <a:ea typeface="標楷體" panose="03000509000000000000" pitchFamily="65" charset="-120"/>
              </a:rPr>
              <a:t>WAVEFORM SIMULATION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FB3529D-2F7B-4FED-868A-0ECA29756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792" y="927242"/>
            <a:ext cx="10144654" cy="1559859"/>
          </a:xfrm>
        </p:spPr>
        <p:txBody>
          <a:bodyPr/>
          <a:lstStyle/>
          <a:p>
            <a:r>
              <a:rPr lang="zh-TW" altLang="en-US" sz="1800">
                <a:solidFill>
                  <a:srgbClr val="0070C0"/>
                </a:solidFill>
                <a:latin typeface="Times New Roman"/>
                <a:ea typeface="標楷體"/>
                <a:cs typeface="Times New Roman"/>
              </a:rPr>
              <a:t>Add test </a:t>
            </a:r>
            <a:r>
              <a:rPr lang="en-US" altLang="zh-TW" sz="1800" dirty="0">
                <a:solidFill>
                  <a:srgbClr val="0070C0"/>
                </a:solidFill>
                <a:latin typeface="Times New Roman"/>
                <a:ea typeface="標楷體"/>
                <a:cs typeface="Times New Roman"/>
              </a:rPr>
              <a:t>I/O</a:t>
            </a:r>
          </a:p>
          <a:p>
            <a:r>
              <a:rPr lang="zh-TW" altLang="en-US" sz="1800">
                <a:latin typeface="Times New Roman"/>
                <a:ea typeface="標楷體"/>
                <a:cs typeface="Times New Roman"/>
              </a:rPr>
              <a:t>Double clicks empty space, c</a:t>
            </a:r>
            <a:r>
              <a:rPr lang="zh-TW" altLang="en-US" sz="1800">
                <a:solidFill>
                  <a:srgbClr val="FFFFFF"/>
                </a:solidFill>
                <a:latin typeface="Times New Roman"/>
                <a:ea typeface="標楷體"/>
                <a:cs typeface="Times New Roman"/>
              </a:rPr>
              <a:t>hoose</a:t>
            </a:r>
            <a:r>
              <a:rPr lang="zh-TW" altLang="en-US" sz="1800" b="1">
                <a:solidFill>
                  <a:schemeClr val="accent6">
                    <a:lumMod val="75000"/>
                  </a:schemeClr>
                </a:solidFill>
                <a:latin typeface="Times New Roman"/>
                <a:ea typeface="標楷體"/>
                <a:cs typeface="Times New Roman"/>
              </a:rPr>
              <a:t>「</a:t>
            </a:r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標楷體"/>
                <a:cs typeface="Times New Roman"/>
              </a:rPr>
              <a:t>Node Finder</a:t>
            </a:r>
            <a:r>
              <a:rPr lang="zh-TW" altLang="en-US" sz="1800" b="1">
                <a:solidFill>
                  <a:schemeClr val="accent6">
                    <a:lumMod val="75000"/>
                  </a:schemeClr>
                </a:solidFill>
                <a:latin typeface="Times New Roman"/>
                <a:ea typeface="標楷體"/>
                <a:cs typeface="Times New Roman"/>
              </a:rPr>
              <a:t>」</a:t>
            </a:r>
            <a:r>
              <a:rPr lang="zh-TW" altLang="en-US" sz="1800" b="1">
                <a:latin typeface="Times New Roman"/>
                <a:ea typeface="標楷體"/>
                <a:cs typeface="Times New Roman"/>
              </a:rPr>
              <a:t>.</a:t>
            </a:r>
            <a:endParaRPr lang="en-US" altLang="zh-TW" sz="1800" b="1">
              <a:latin typeface="Times New Roman"/>
              <a:ea typeface="標楷體"/>
              <a:cs typeface="Times New Roman"/>
            </a:endParaRPr>
          </a:p>
          <a:p>
            <a:r>
              <a:rPr lang="en-US" altLang="zh-TW" sz="1800" dirty="0">
                <a:latin typeface="Times New Roman"/>
                <a:ea typeface="標楷體"/>
                <a:cs typeface="Times New Roman"/>
              </a:rPr>
              <a:t>Make sure filter field are "Pins: All", click</a:t>
            </a:r>
            <a:r>
              <a:rPr lang="zh-TW" altLang="en-US" sz="1800" b="1">
                <a:solidFill>
                  <a:schemeClr val="accent6">
                    <a:lumMod val="75000"/>
                  </a:schemeClr>
                </a:solidFill>
                <a:latin typeface="Times New Roman"/>
                <a:ea typeface="標楷體"/>
                <a:cs typeface="Times New Roman"/>
              </a:rPr>
              <a:t>「</a:t>
            </a:r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標楷體"/>
                <a:cs typeface="Times New Roman"/>
              </a:rPr>
              <a:t>List</a:t>
            </a:r>
            <a:r>
              <a:rPr lang="zh-TW" altLang="en-US" sz="1800" b="1">
                <a:solidFill>
                  <a:schemeClr val="accent6">
                    <a:lumMod val="75000"/>
                  </a:schemeClr>
                </a:solidFill>
                <a:latin typeface="Times New Roman"/>
                <a:ea typeface="標楷體"/>
                <a:cs typeface="Times New Roman"/>
              </a:rPr>
              <a:t>」</a:t>
            </a:r>
            <a:r>
              <a:rPr lang="zh-TW" altLang="en-US" sz="1800" b="1">
                <a:latin typeface="Times New Roman"/>
                <a:ea typeface="標楷體"/>
                <a:cs typeface="Times New Roman"/>
              </a:rPr>
              <a:t>and print all </a:t>
            </a:r>
            <a:r>
              <a:rPr lang="zh-TW" altLang="en-US" sz="1800" b="1">
                <a:solidFill>
                  <a:schemeClr val="accent6">
                    <a:lumMod val="75000"/>
                  </a:schemeClr>
                </a:solidFill>
                <a:latin typeface="Times New Roman"/>
                <a:ea typeface="標楷體"/>
                <a:cs typeface="Times New Roman"/>
              </a:rPr>
              <a:t> </a:t>
            </a:r>
            <a:r>
              <a:rPr lang="en-US" altLang="zh-TW" sz="1800" dirty="0">
                <a:latin typeface="Times New Roman"/>
                <a:ea typeface="標楷體"/>
                <a:cs typeface="Times New Roman"/>
              </a:rPr>
              <a:t>I/O</a:t>
            </a:r>
          </a:p>
          <a:p>
            <a:r>
              <a:rPr lang="zh-TW" altLang="en-US" sz="1800">
                <a:latin typeface="Times New Roman"/>
                <a:ea typeface="標楷體"/>
                <a:cs typeface="Times New Roman"/>
              </a:rPr>
              <a:t>c</a:t>
            </a:r>
            <a:r>
              <a:rPr lang="zh-TW" altLang="en-US" sz="1800">
                <a:solidFill>
                  <a:srgbClr val="FFFFFF"/>
                </a:solidFill>
                <a:latin typeface="Times New Roman"/>
                <a:ea typeface="標楷體"/>
                <a:cs typeface="Times New Roman"/>
              </a:rPr>
              <a:t>lick</a:t>
            </a:r>
            <a:r>
              <a:rPr lang="zh-TW" altLang="en-US" sz="1800" b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/>
                <a:ea typeface="標楷體"/>
                <a:cs typeface="Times New Roman"/>
              </a:rPr>
              <a:t>「</a:t>
            </a:r>
            <a:r>
              <a:rPr lang="en-US" altLang="zh-TW" sz="1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/>
                <a:ea typeface="標楷體"/>
                <a:cs typeface="Times New Roman"/>
              </a:rPr>
              <a:t>&gt;&gt;</a:t>
            </a:r>
            <a:r>
              <a:rPr lang="zh-TW" altLang="en-US" sz="1800" b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/>
                <a:ea typeface="標楷體"/>
                <a:cs typeface="Times New Roman"/>
              </a:rPr>
              <a:t>」</a:t>
            </a:r>
            <a:r>
              <a:rPr lang="zh-TW" altLang="en-US" sz="1800" b="1">
                <a:latin typeface="Times New Roman"/>
                <a:ea typeface="標楷體"/>
                <a:cs typeface="Times New Roman"/>
              </a:rPr>
              <a:t>select all nodes, press </a:t>
            </a:r>
            <a:r>
              <a:rPr lang="en-US" altLang="zh-TW" sz="1800" dirty="0">
                <a:latin typeface="Times New Roman"/>
                <a:ea typeface="標楷體"/>
                <a:cs typeface="Times New Roman"/>
              </a:rPr>
              <a:t>OK.</a:t>
            </a:r>
          </a:p>
          <a:p>
            <a:endParaRPr lang="zh-TW" altLang="en-US" dirty="0"/>
          </a:p>
        </p:txBody>
      </p:sp>
      <p:pic>
        <p:nvPicPr>
          <p:cNvPr id="5" name="圖片 4" descr="一張含有 文字, 白板 的圖片&#10;&#10;自動產生的描述">
            <a:extLst>
              <a:ext uri="{FF2B5EF4-FFF2-40B4-BE49-F238E27FC236}">
                <a16:creationId xmlns:a16="http://schemas.microsoft.com/office/drawing/2014/main" id="{DDD60F36-FE20-42D3-B320-5E928803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19" y="2487101"/>
            <a:ext cx="1427720" cy="4142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46CF00-9663-4871-B3FF-6519FEBA3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060" y="3122295"/>
            <a:ext cx="2659380" cy="227076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EEA54CF-2F60-4E54-87A6-6A7B75B32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823" y="3007631"/>
            <a:ext cx="4221480" cy="3101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0EFE23F-40BA-49DD-ABE5-99EF189C5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07631"/>
            <a:ext cx="4320540" cy="316992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90789C7-730C-4412-A756-CB1D0A529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106" y="3045731"/>
            <a:ext cx="4259580" cy="3131820"/>
          </a:xfrm>
          <a:prstGeom prst="rect">
            <a:avLst/>
          </a:prstGeom>
        </p:spPr>
      </p:pic>
      <p:pic>
        <p:nvPicPr>
          <p:cNvPr id="15" name="圖片 14" descr="一張含有 桌 的圖片&#10;&#10;自動產生的描述">
            <a:extLst>
              <a:ext uri="{FF2B5EF4-FFF2-40B4-BE49-F238E27FC236}">
                <a16:creationId xmlns:a16="http://schemas.microsoft.com/office/drawing/2014/main" id="{B5E88F57-92E8-40DD-8ECE-D60DDA0E30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9541" y="3074496"/>
            <a:ext cx="4259580" cy="3131820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E68D466-3154-4A44-B626-3105F6EBED03}"/>
              </a:ext>
            </a:extLst>
          </p:cNvPr>
          <p:cNvCxnSpPr/>
          <p:nvPr/>
        </p:nvCxnSpPr>
        <p:spPr>
          <a:xfrm>
            <a:off x="1909482" y="4257675"/>
            <a:ext cx="3585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FD8B0B1-D2EC-4505-84D7-5116D756A364}"/>
              </a:ext>
            </a:extLst>
          </p:cNvPr>
          <p:cNvCxnSpPr/>
          <p:nvPr/>
        </p:nvCxnSpPr>
        <p:spPr>
          <a:xfrm>
            <a:off x="5172635" y="4257675"/>
            <a:ext cx="43030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8C98FA-C86F-AC2E-2A71-AB89B136E9D0}"/>
              </a:ext>
            </a:extLst>
          </p:cNvPr>
          <p:cNvSpPr txBox="1"/>
          <p:nvPr/>
        </p:nvSpPr>
        <p:spPr>
          <a:xfrm>
            <a:off x="462643" y="4163786"/>
            <a:ext cx="1088568" cy="276999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1200" dirty="0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Double clicks</a:t>
            </a:r>
            <a:endParaRPr lang="zh-TW" altLang="en-US" sz="1200" dirty="0">
              <a:solidFill>
                <a:srgbClr val="FF0000"/>
              </a:solidFill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562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92417C-C1BB-4A84-A4ED-3D368577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07" y="282019"/>
            <a:ext cx="10146186" cy="587558"/>
          </a:xfrm>
        </p:spPr>
        <p:txBody>
          <a:bodyPr/>
          <a:lstStyle/>
          <a:p>
            <a:r>
              <a:rPr lang="zh-TW" sz="2900">
                <a:latin typeface="Century Gothic"/>
                <a:ea typeface="標楷體" panose="03000509000000000000" pitchFamily="65" charset="-120"/>
              </a:rPr>
              <a:t>Waveform simulation</a:t>
            </a:r>
            <a:endParaRPr lang="zh-TW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FE9AD8-3E51-4C98-8E8B-36D51ABEA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418" y="1187662"/>
            <a:ext cx="10144654" cy="12170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2400" dirty="0">
                <a:solidFill>
                  <a:srgbClr val="0070C0"/>
                </a:solidFill>
                <a:latin typeface="Times New Roman"/>
                <a:ea typeface="標楷體" panose="03000509000000000000" pitchFamily="65" charset="-120"/>
                <a:cs typeface="Times New Roman"/>
              </a:rPr>
              <a:t>•Waveform simulation interface</a:t>
            </a:r>
            <a:endParaRPr lang="zh-TW" altLang="en-US" sz="2400" dirty="0">
              <a:solidFill>
                <a:srgbClr val="0070C0"/>
              </a:solidFill>
              <a:latin typeface="Times New Roman"/>
              <a:ea typeface="標楷體" panose="03000509000000000000" pitchFamily="65" charset="-120"/>
              <a:cs typeface="Times New Roman"/>
            </a:endParaRPr>
          </a:p>
          <a:p>
            <a:r>
              <a:rPr lang="en-US" altLang="zh-TW" sz="2400" dirty="0">
                <a:latin typeface="Times New Roman"/>
                <a:ea typeface="標楷體" panose="03000509000000000000" pitchFamily="65" charset="-120"/>
                <a:cs typeface="Times New Roman"/>
              </a:rPr>
              <a:t>•Set module </a:t>
            </a:r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標楷體" panose="03000509000000000000" pitchFamily="65" charset="-120"/>
                <a:cs typeface="Times New Roman"/>
              </a:rPr>
              <a:t>Input</a:t>
            </a:r>
            <a:endParaRPr lang="zh-TW" altLang="en-US" sz="2400" dirty="0">
              <a:solidFill>
                <a:schemeClr val="accent6">
                  <a:lumMod val="75000"/>
                </a:schemeClr>
              </a:solidFill>
              <a:latin typeface="Times New Roman"/>
              <a:ea typeface="標楷體" panose="03000509000000000000" pitchFamily="65" charset="-120"/>
              <a:cs typeface="Times New Roman"/>
            </a:endParaRPr>
          </a:p>
          <a:p>
            <a:r>
              <a:rPr lang="en-US" altLang="zh-TW" sz="2400" dirty="0">
                <a:solidFill>
                  <a:srgbClr val="0070C0"/>
                </a:solidFill>
                <a:latin typeface="Times New Roman"/>
                <a:ea typeface="標楷體" panose="03000509000000000000" pitchFamily="65" charset="-120"/>
                <a:cs typeface="Times New Roman"/>
              </a:rPr>
              <a:t>•Start simulation</a:t>
            </a:r>
            <a:endParaRPr lang="zh-TW" altLang="en-US" sz="2400" dirty="0">
              <a:solidFill>
                <a:srgbClr val="0070C0"/>
              </a:solidFill>
              <a:latin typeface="Times New Roman"/>
              <a:ea typeface="標楷體" panose="03000509000000000000" pitchFamily="65" charset="-120"/>
              <a:cs typeface="Times New Roman"/>
            </a:endParaRPr>
          </a:p>
          <a:p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35BAC38-75E6-43BD-80ED-AC50F438EE8C}"/>
              </a:ext>
            </a:extLst>
          </p:cNvPr>
          <p:cNvGrpSpPr/>
          <p:nvPr/>
        </p:nvGrpSpPr>
        <p:grpSpPr>
          <a:xfrm>
            <a:off x="1117632" y="2406434"/>
            <a:ext cx="8390488" cy="3900023"/>
            <a:chOff x="1379970" y="1662147"/>
            <a:chExt cx="10204200" cy="4828930"/>
          </a:xfrm>
        </p:grpSpPr>
        <p:pic>
          <p:nvPicPr>
            <p:cNvPr id="5" name="內容版面配置區 3">
              <a:extLst>
                <a:ext uri="{FF2B5EF4-FFF2-40B4-BE49-F238E27FC236}">
                  <a16:creationId xmlns:a16="http://schemas.microsoft.com/office/drawing/2014/main" id="{C4B38E5A-95EA-4772-9598-03E6F48F9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9970" y="1662147"/>
              <a:ext cx="10204200" cy="4828930"/>
            </a:xfrm>
            <a:prstGeom prst="rect">
              <a:avLst/>
            </a:prstGeom>
          </p:spPr>
        </p:pic>
        <p:sp>
          <p:nvSpPr>
            <p:cNvPr id="6" name="文字方塊 14">
              <a:extLst>
                <a:ext uri="{FF2B5EF4-FFF2-40B4-BE49-F238E27FC236}">
                  <a16:creationId xmlns:a16="http://schemas.microsoft.com/office/drawing/2014/main" id="{2A6B3A51-BF3E-4E38-955C-4FA1547213B4}"/>
                </a:ext>
              </a:extLst>
            </p:cNvPr>
            <p:cNvSpPr txBox="1"/>
            <p:nvPr/>
          </p:nvSpPr>
          <p:spPr>
            <a:xfrm>
              <a:off x="2489317" y="3042935"/>
              <a:ext cx="561460" cy="1839440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vert="eaVert" wrap="none" lIns="91440" tIns="45720" rIns="91440" bIns="45720" rtlCol="0" anchor="t">
              <a:spAutoFit/>
            </a:bodyPr>
            <a:lstStyle>
              <a:defPPr rtl="0"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>
                  <a:solidFill>
                    <a:srgbClr val="FF0000"/>
                  </a:solidFill>
                  <a:latin typeface="Franklin Gothic Book" panose="020B0503020102020204"/>
                  <a:ea typeface="微軟正黑體"/>
                </a:rPr>
                <a:t>Forcing unkow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7" name="文字方塊 16">
              <a:extLst>
                <a:ext uri="{FF2B5EF4-FFF2-40B4-BE49-F238E27FC236}">
                  <a16:creationId xmlns:a16="http://schemas.microsoft.com/office/drawing/2014/main" id="{BA1949D2-0F1E-4ECA-9256-BA184146DB75}"/>
                </a:ext>
              </a:extLst>
            </p:cNvPr>
            <p:cNvSpPr txBox="1"/>
            <p:nvPr/>
          </p:nvSpPr>
          <p:spPr>
            <a:xfrm>
              <a:off x="2890500" y="3042687"/>
              <a:ext cx="561460" cy="2962488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vert="eaVert" wrap="square" lIns="91440" tIns="45720" rIns="91440" bIns="45720" rtlCol="0" anchor="t">
              <a:spAutoFit/>
            </a:bodyPr>
            <a:lstStyle>
              <a:defPPr rtl="0"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>
                  <a:solidFill>
                    <a:srgbClr val="FF0000"/>
                  </a:solidFill>
                  <a:latin typeface="Franklin Gothic Book" panose="020B0503020102020204"/>
                  <a:ea typeface="微軟正黑體"/>
                </a:rPr>
                <a:t>Forcing 0</a:t>
              </a:r>
              <a:endParaRPr lang="zh-TW">
                <a:cs typeface="+mn-cs"/>
              </a:endParaRPr>
            </a:p>
          </p:txBody>
        </p:sp>
        <p:sp>
          <p:nvSpPr>
            <p:cNvPr id="8" name="文字方塊 17">
              <a:extLst>
                <a:ext uri="{FF2B5EF4-FFF2-40B4-BE49-F238E27FC236}">
                  <a16:creationId xmlns:a16="http://schemas.microsoft.com/office/drawing/2014/main" id="{5DAB54DA-4EA1-40E6-9F61-080DA8176B4D}"/>
                </a:ext>
              </a:extLst>
            </p:cNvPr>
            <p:cNvSpPr txBox="1"/>
            <p:nvPr/>
          </p:nvSpPr>
          <p:spPr>
            <a:xfrm>
              <a:off x="3290692" y="3042687"/>
              <a:ext cx="561460" cy="3007413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vert="eaVert" wrap="square" lIns="91440" tIns="45720" rIns="91440" bIns="45720" rtlCol="0" anchor="t">
              <a:spAutoFit/>
            </a:bodyPr>
            <a:lstStyle>
              <a:defPPr rtl="0"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>
                  <a:solidFill>
                    <a:srgbClr val="FF0000"/>
                  </a:solidFill>
                  <a:latin typeface="Franklin Gothic Book" panose="020B0503020102020204"/>
                  <a:ea typeface="微軟正黑體"/>
                </a:rPr>
                <a:t>Forcing </a:t>
              </a:r>
              <a:r>
                <a:rPr lang="en-US" altLang="zh-TW">
                  <a:solidFill>
                    <a:srgbClr val="FF0000"/>
                  </a:solidFill>
                  <a:latin typeface="Franklin Gothic Book" panose="020B0503020102020204"/>
                  <a:ea typeface="微軟正黑體"/>
                </a:rPr>
                <a:t>1</a:t>
              </a:r>
            </a:p>
          </p:txBody>
        </p:sp>
        <p:sp>
          <p:nvSpPr>
            <p:cNvPr id="9" name="文字方塊 18">
              <a:extLst>
                <a:ext uri="{FF2B5EF4-FFF2-40B4-BE49-F238E27FC236}">
                  <a16:creationId xmlns:a16="http://schemas.microsoft.com/office/drawing/2014/main" id="{67A504CF-1AEC-4CF8-B7A4-79CD39C7AC8F}"/>
                </a:ext>
              </a:extLst>
            </p:cNvPr>
            <p:cNvSpPr txBox="1"/>
            <p:nvPr/>
          </p:nvSpPr>
          <p:spPr>
            <a:xfrm>
              <a:off x="3706539" y="3042935"/>
              <a:ext cx="561460" cy="3292648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vert="eaVert" wrap="square" lIns="91440" tIns="45720" rIns="91440" bIns="45720" rtlCol="0" anchor="t">
              <a:spAutoFit/>
            </a:bodyPr>
            <a:lstStyle>
              <a:defPPr rtl="0"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>
                  <a:solidFill>
                    <a:srgbClr val="FF0000"/>
                  </a:solidFill>
                  <a:latin typeface="Franklin Gothic Book" panose="020B0503020102020204"/>
                  <a:ea typeface="微軟正黑體"/>
                </a:rPr>
                <a:t>High impendance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0" name="文字方塊 19">
              <a:extLst>
                <a:ext uri="{FF2B5EF4-FFF2-40B4-BE49-F238E27FC236}">
                  <a16:creationId xmlns:a16="http://schemas.microsoft.com/office/drawing/2014/main" id="{45F16580-EC99-438B-BFF5-81F0F0B21A78}"/>
                </a:ext>
              </a:extLst>
            </p:cNvPr>
            <p:cNvSpPr txBox="1"/>
            <p:nvPr/>
          </p:nvSpPr>
          <p:spPr>
            <a:xfrm>
              <a:off x="5808323" y="3042934"/>
              <a:ext cx="561460" cy="784830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vert="eaVert" wrap="square" rtlCol="0">
              <a:spAutoFit/>
            </a:bodyPr>
            <a:lstStyle>
              <a:defPPr rtl="0"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/>
                  <a:ea typeface="微軟正黑體" panose="020B0604030504040204" pitchFamily="34" charset="-120"/>
                  <a:cs typeface="+mn-cs"/>
                </a:rPr>
                <a:t>clock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1" name="文字方塊 20">
              <a:extLst>
                <a:ext uri="{FF2B5EF4-FFF2-40B4-BE49-F238E27FC236}">
                  <a16:creationId xmlns:a16="http://schemas.microsoft.com/office/drawing/2014/main" id="{7931E918-1DAF-407F-A3A5-2DBD9740D09F}"/>
                </a:ext>
              </a:extLst>
            </p:cNvPr>
            <p:cNvSpPr txBox="1"/>
            <p:nvPr/>
          </p:nvSpPr>
          <p:spPr>
            <a:xfrm>
              <a:off x="7081609" y="3020470"/>
              <a:ext cx="561460" cy="3467499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vert="eaVert" wrap="square" lIns="91440" tIns="45720" rIns="91440" bIns="45720" rtlCol="0" anchor="t">
              <a:spAutoFit/>
            </a:bodyPr>
            <a:lstStyle>
              <a:defPPr rtl="0"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>
                  <a:solidFill>
                    <a:srgbClr val="FF0000"/>
                  </a:solidFill>
                  <a:latin typeface="Franklin Gothic Book" panose="020B0503020102020204"/>
                  <a:ea typeface="微軟正黑體"/>
                </a:rPr>
                <a:t>Functional simulation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2" name="文字方塊 21">
              <a:extLst>
                <a:ext uri="{FF2B5EF4-FFF2-40B4-BE49-F238E27FC236}">
                  <a16:creationId xmlns:a16="http://schemas.microsoft.com/office/drawing/2014/main" id="{A10E327F-70CD-4D25-892C-EE4987453866}"/>
                </a:ext>
              </a:extLst>
            </p:cNvPr>
            <p:cNvSpPr txBox="1"/>
            <p:nvPr/>
          </p:nvSpPr>
          <p:spPr>
            <a:xfrm>
              <a:off x="7520864" y="3042934"/>
              <a:ext cx="561460" cy="283850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vert="eaVert" wrap="square" lIns="91440" tIns="45720" rIns="91440" bIns="45720" rtlCol="0" anchor="t">
              <a:spAutoFit/>
            </a:bodyPr>
            <a:lstStyle>
              <a:defPPr rtl="0"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>
                  <a:solidFill>
                    <a:srgbClr val="FF0000"/>
                  </a:solidFill>
                  <a:latin typeface="Franklin Gothic Book" panose="020B0503020102020204"/>
                  <a:ea typeface="微軟正黑體"/>
                </a:rPr>
                <a:t>Timing simulation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E927B50-D1B4-4DD6-A07B-BA4EF2D8E06E}"/>
              </a:ext>
            </a:extLst>
          </p:cNvPr>
          <p:cNvSpPr txBox="1"/>
          <p:nvPr/>
        </p:nvSpPr>
        <p:spPr>
          <a:xfrm>
            <a:off x="4374353" y="3521609"/>
            <a:ext cx="461665" cy="1076910"/>
          </a:xfrm>
          <a:prstGeom prst="rect">
            <a:avLst/>
          </a:prstGeom>
          <a:solidFill>
            <a:schemeClr val="tx1"/>
          </a:solidFill>
        </p:spPr>
        <p:txBody>
          <a:bodyPr vert="eaVert"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counter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683100-0703-4980-AE98-3C24BB178087}"/>
              </a:ext>
            </a:extLst>
          </p:cNvPr>
          <p:cNvSpPr/>
          <p:nvPr/>
        </p:nvSpPr>
        <p:spPr>
          <a:xfrm>
            <a:off x="4754375" y="3138912"/>
            <a:ext cx="270262" cy="318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9FB92DA-3C3B-A9E5-3A5F-4CD3492874DF}"/>
              </a:ext>
            </a:extLst>
          </p:cNvPr>
          <p:cNvSpPr txBox="1"/>
          <p:nvPr/>
        </p:nvSpPr>
        <p:spPr>
          <a:xfrm>
            <a:off x="6631213" y="4708073"/>
            <a:ext cx="2875640" cy="385855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altLang="en-US" sz="1200" dirty="0">
              <a:solidFill>
                <a:srgbClr val="FF0000"/>
              </a:solidFill>
              <a:latin typeface="DFKai-SB"/>
              <a:ea typeface="新細明體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CDDBA38-142B-4DBE-0AD5-332F50EF1758}"/>
              </a:ext>
            </a:extLst>
          </p:cNvPr>
          <p:cNvSpPr txBox="1"/>
          <p:nvPr/>
        </p:nvSpPr>
        <p:spPr>
          <a:xfrm>
            <a:off x="4145641" y="4626431"/>
            <a:ext cx="1750783" cy="467496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altLang="en-US" sz="1200" dirty="0">
              <a:solidFill>
                <a:srgbClr val="FF0000"/>
              </a:solidFill>
              <a:latin typeface="DFKai-SB"/>
              <a:ea typeface="新細明體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C394F51-AB5E-9489-5ECA-92A847C9D741}"/>
              </a:ext>
            </a:extLst>
          </p:cNvPr>
          <p:cNvSpPr txBox="1"/>
          <p:nvPr/>
        </p:nvSpPr>
        <p:spPr>
          <a:xfrm>
            <a:off x="3483427" y="4599215"/>
            <a:ext cx="417284" cy="31328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altLang="en-US" sz="1200" dirty="0">
              <a:solidFill>
                <a:srgbClr val="FF0000"/>
              </a:solidFill>
              <a:latin typeface="DFKai-SB"/>
              <a:ea typeface="新細明體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BD580A0-BDE1-C07B-BD79-1404B398C173}"/>
              </a:ext>
            </a:extLst>
          </p:cNvPr>
          <p:cNvSpPr txBox="1"/>
          <p:nvPr/>
        </p:nvSpPr>
        <p:spPr>
          <a:xfrm>
            <a:off x="1433284" y="4562929"/>
            <a:ext cx="644069" cy="340498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altLang="en-US" sz="1200" dirty="0">
              <a:solidFill>
                <a:srgbClr val="FF0000"/>
              </a:solidFill>
              <a:latin typeface="DFKai-SB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283995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FA0EBB-570F-4D13-BE9F-A224927D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93047"/>
            <a:ext cx="4611007" cy="1293028"/>
          </a:xfrm>
        </p:spPr>
        <p:txBody>
          <a:bodyPr/>
          <a:lstStyle/>
          <a:p>
            <a:r>
              <a:rPr lang="zh-TW" sz="2900">
                <a:latin typeface="Century Gothic"/>
                <a:ea typeface="標楷體" panose="03000509000000000000" pitchFamily="65" charset="-120"/>
              </a:rPr>
              <a:t>Waveform simulation</a:t>
            </a:r>
            <a:endParaRPr lang="zh-TW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0B559A-70FC-4A20-9B11-3527DE4E7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386075"/>
            <a:ext cx="10820400" cy="4024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solidFill>
                  <a:srgbClr val="FFFFFF"/>
                </a:solidFill>
                <a:latin typeface="Times New Roman"/>
                <a:ea typeface="標楷體"/>
                <a:cs typeface="Times New Roman"/>
              </a:rPr>
              <a:t>Use waveform simulation comfirm the results.</a:t>
            </a:r>
            <a:endParaRPr lang="zh-TW" altLang="en-US" dirty="0">
              <a:solidFill>
                <a:srgbClr val="FFFFFF"/>
              </a:solidFill>
              <a:latin typeface="Times New Roman"/>
              <a:ea typeface="標楷體"/>
              <a:cs typeface="Times New Roman"/>
            </a:endParaRPr>
          </a:p>
          <a:p>
            <a:r>
              <a:rPr lang="zh-TW" altLang="en-US">
                <a:latin typeface="Times New Roman"/>
                <a:ea typeface="標楷體"/>
                <a:cs typeface="Times New Roman"/>
              </a:rPr>
              <a:t>Changin radix for easier result observation.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  <a:p>
            <a:endParaRPr lang="zh-TW" altLang="en-US" dirty="0"/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BDB34BFF-A716-4ABC-B64A-AD02D2A34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735" y="876945"/>
            <a:ext cx="5355840" cy="2646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0196649A-FD5E-48A7-89C5-AB542BE6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735" y="4032735"/>
            <a:ext cx="5355840" cy="24921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30EE08-AA6E-4A5A-B0A6-9A763E963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34" y="2200275"/>
            <a:ext cx="3895682" cy="4541914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3975484-336B-4ABB-9A50-C24E0FAD26FD}"/>
              </a:ext>
            </a:extLst>
          </p:cNvPr>
          <p:cNvCxnSpPr/>
          <p:nvPr/>
        </p:nvCxnSpPr>
        <p:spPr>
          <a:xfrm flipH="1">
            <a:off x="4686300" y="2676525"/>
            <a:ext cx="723900" cy="7524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D9C7137-550E-44D8-9E52-A230E71BC997}"/>
              </a:ext>
            </a:extLst>
          </p:cNvPr>
          <p:cNvCxnSpPr/>
          <p:nvPr/>
        </p:nvCxnSpPr>
        <p:spPr>
          <a:xfrm>
            <a:off x="4686300" y="4338918"/>
            <a:ext cx="818029" cy="76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91AA233-C156-4AC1-8909-DCEFB5297CF9}"/>
              </a:ext>
            </a:extLst>
          </p:cNvPr>
          <p:cNvSpPr txBox="1"/>
          <p:nvPr/>
        </p:nvSpPr>
        <p:spPr>
          <a:xfrm>
            <a:off x="6096000" y="528918"/>
            <a:ext cx="325418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7155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F10B77-69FC-47CA-B193-27C9BB731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07" y="327747"/>
            <a:ext cx="10146186" cy="636987"/>
          </a:xfrm>
        </p:spPr>
        <p:txBody>
          <a:bodyPr/>
          <a:lstStyle/>
          <a:p>
            <a:r>
              <a:rPr lang="zh-TW" altLang="en-US">
                <a:ea typeface="新細明體"/>
              </a:rPr>
              <a:t>Simulation error</a:t>
            </a:r>
            <a:endParaRPr lang="zh-TW" altLang="en-US" dirty="0">
              <a:ea typeface="新細明體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3051E46-849C-4D89-89BF-C403F2549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3673" y="1157681"/>
            <a:ext cx="10615448" cy="2939904"/>
          </a:xfrm>
        </p:spPr>
        <p:txBody>
          <a:bodyPr/>
          <a:lstStyle/>
          <a:p>
            <a:r>
              <a:rPr lang="en-US" altLang="zh-TW" b="1" dirty="0"/>
              <a:t>** Error (suppressible): (vsim-12110) All optimizations are disabled because the -</a:t>
            </a:r>
            <a:r>
              <a:rPr lang="en-US" altLang="zh-TW" b="1" dirty="0" err="1"/>
              <a:t>novopt</a:t>
            </a:r>
            <a:r>
              <a:rPr lang="en-US" altLang="zh-TW" b="1" dirty="0"/>
              <a:t> option is in effect.</a:t>
            </a:r>
          </a:p>
          <a:p>
            <a:r>
              <a:rPr lang="zh-TW" altLang="en-US" b="1">
                <a:ea typeface="新細明體"/>
              </a:rPr>
              <a:t>Error message</a:t>
            </a:r>
            <a:endParaRPr lang="en-US" altLang="zh-TW" b="1" dirty="0"/>
          </a:p>
          <a:p>
            <a:r>
              <a:rPr lang="en-US" altLang="zh-TW" b="1" dirty="0">
                <a:ea typeface="新細明體"/>
              </a:rPr>
              <a:t>This is because a feature of the simulation program has been</a:t>
            </a:r>
            <a:endParaRPr lang="en-US" b="1" dirty="0">
              <a:ea typeface="新細明體"/>
            </a:endParaRPr>
          </a:p>
          <a:p>
            <a:r>
              <a:rPr lang="en-US" altLang="zh-TW" b="1" dirty="0">
                <a:ea typeface="新細明體"/>
              </a:rPr>
              <a:t>discontinued, but it has not been removed in this version yet.</a:t>
            </a:r>
            <a:endParaRPr lang="en-US" b="1" dirty="0">
              <a:ea typeface="新細明體"/>
            </a:endParaRPr>
          </a:p>
          <a:p>
            <a:r>
              <a:rPr lang="en-US" altLang="zh-TW" b="1" dirty="0">
                <a:ea typeface="新細明體"/>
              </a:rPr>
              <a:t>Solution:</a:t>
            </a:r>
          </a:p>
          <a:p>
            <a:r>
              <a:rPr lang="zh-TW" altLang="en-US" b="1" dirty="0">
                <a:ea typeface="新細明體"/>
              </a:rPr>
              <a:t>      </a:t>
            </a:r>
            <a:r>
              <a:rPr lang="en-US" altLang="zh-TW" b="1" dirty="0">
                <a:ea typeface="新細明體"/>
              </a:rPr>
              <a:t>Simulation-&gt;Simulation Settings</a:t>
            </a:r>
          </a:p>
          <a:p>
            <a:r>
              <a:rPr lang="en-US" altLang="zh-TW" b="1" dirty="0">
                <a:ea typeface="新細明體"/>
              </a:rPr>
              <a:t>      Delete  "–</a:t>
            </a:r>
            <a:r>
              <a:rPr lang="en-US" altLang="zh-TW" b="1" dirty="0" err="1">
                <a:ea typeface="新細明體"/>
              </a:rPr>
              <a:t>novopt</a:t>
            </a:r>
            <a:r>
              <a:rPr lang="en-US" altLang="zh-TW" b="1" dirty="0">
                <a:ea typeface="新細明體"/>
              </a:rPr>
              <a:t>" and save</a:t>
            </a:r>
            <a:r>
              <a:rPr lang="zh-TW" altLang="en-US" b="1" dirty="0">
                <a:ea typeface="新細明體"/>
              </a:rPr>
              <a:t> .</a:t>
            </a:r>
            <a:endParaRPr lang="en-US" altLang="zh-TW" b="1" dirty="0"/>
          </a:p>
          <a:p>
            <a:endParaRPr lang="en-US" altLang="zh-TW" b="1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E8DD4B-7E69-4CD0-9847-0C7CA407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4097585"/>
            <a:ext cx="4524375" cy="2152650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B54284D4-8013-4095-9A22-231EA0BA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417" y="1625148"/>
            <a:ext cx="4308535" cy="494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87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5521F-8A85-44BB-8D9A-3A0C81822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271" y="244420"/>
            <a:ext cx="8610600" cy="1293028"/>
          </a:xfrm>
        </p:spPr>
        <p:txBody>
          <a:bodyPr/>
          <a:lstStyle/>
          <a:p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F8E481-D3AB-4BDA-ABEB-5C600F654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17812"/>
            <a:ext cx="10820400" cy="49008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ea typeface="新細明體"/>
              </a:rPr>
              <a:t>[File]-&gt; New -&gt; Block Diagram / Schematic File.</a:t>
            </a:r>
          </a:p>
          <a:p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B93A629-A9F9-4D39-A2B9-C9A10A1D2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82332"/>
            <a:ext cx="2461260" cy="3657600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E542DA7F-3314-4DD7-B441-6F1564429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88" y="1799645"/>
            <a:ext cx="2689860" cy="4968240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E16071B-BCA2-454F-810F-D5A5F15964EF}"/>
              </a:ext>
            </a:extLst>
          </p:cNvPr>
          <p:cNvCxnSpPr/>
          <p:nvPr/>
        </p:nvCxnSpPr>
        <p:spPr>
          <a:xfrm>
            <a:off x="4552122" y="4015409"/>
            <a:ext cx="111318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015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F63891-6069-4887-8DE3-C8C80FC2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08192"/>
            <a:ext cx="8610600" cy="1293028"/>
          </a:xfrm>
        </p:spPr>
        <p:txBody>
          <a:bodyPr/>
          <a:lstStyle/>
          <a:p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B8419E-E474-4BD3-86F4-E5F42CE7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10326"/>
            <a:ext cx="10820400" cy="49083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ea typeface="新細明體"/>
              </a:rPr>
              <a:t>Add symbol: Double-clicks on Block Diagram empty space, choose symbol and press OK.</a:t>
            </a:r>
            <a:endParaRPr lang="zh-TW" altLang="en-US" dirty="0">
              <a:ea typeface="新細明體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9AA51199-BFEC-4A80-A2E7-C23BD5324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05" y="1977140"/>
            <a:ext cx="8476008" cy="467266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7A8B1A0-BBB4-4F28-138A-FE611A6BAC1F}"/>
              </a:ext>
            </a:extLst>
          </p:cNvPr>
          <p:cNvSpPr txBox="1"/>
          <p:nvPr/>
        </p:nvSpPr>
        <p:spPr>
          <a:xfrm>
            <a:off x="1814284" y="2993573"/>
            <a:ext cx="1406067" cy="276999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>
                <a:solidFill>
                  <a:srgbClr val="FF0000"/>
                </a:solidFill>
                <a:latin typeface="DFKai-SB"/>
                <a:ea typeface="新細明體"/>
              </a:rPr>
              <a:t>1.Double-Click</a:t>
            </a:r>
            <a:endParaRPr lang="zh-TW" altLang="en-US" sz="1200" dirty="0">
              <a:solidFill>
                <a:srgbClr val="FF0000"/>
              </a:solidFill>
              <a:latin typeface="DFKai-SB"/>
              <a:ea typeface="新細明體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787EAB-590A-31F4-0A95-B56B0A34E19D}"/>
              </a:ext>
            </a:extLst>
          </p:cNvPr>
          <p:cNvSpPr txBox="1"/>
          <p:nvPr/>
        </p:nvSpPr>
        <p:spPr>
          <a:xfrm>
            <a:off x="5043713" y="3165930"/>
            <a:ext cx="2041071" cy="276999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>
                <a:solidFill>
                  <a:srgbClr val="FF0000"/>
                </a:solidFill>
                <a:latin typeface="DFKai-SB"/>
                <a:ea typeface="新細明體"/>
              </a:rPr>
              <a:t>2.Choose component</a:t>
            </a:r>
            <a:endParaRPr lang="zh-TW" altLang="en-US" sz="1200" dirty="0">
              <a:solidFill>
                <a:srgbClr val="FF0000"/>
              </a:solidFill>
              <a:latin typeface="DFKai-SB"/>
              <a:ea typeface="新細明體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C619561-39EB-D842-BAF7-F51677A33FFC}"/>
              </a:ext>
            </a:extLst>
          </p:cNvPr>
          <p:cNvSpPr txBox="1"/>
          <p:nvPr/>
        </p:nvSpPr>
        <p:spPr>
          <a:xfrm>
            <a:off x="6495142" y="5234216"/>
            <a:ext cx="2013854" cy="461665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  <a:latin typeface="DFKai-SB"/>
                <a:ea typeface="新細明體"/>
              </a:rPr>
              <a:t>3.click "ok" to pick </a:t>
            </a:r>
            <a:r>
              <a:rPr lang="zh-TW" altLang="en-US" sz="1200">
                <a:solidFill>
                  <a:srgbClr val="FF0000"/>
                </a:solidFill>
                <a:latin typeface="DFKai-SB"/>
                <a:ea typeface="新細明體"/>
              </a:rPr>
              <a:t>up the selected component</a:t>
            </a:r>
            <a:endParaRPr lang="zh-TW" altLang="en-US" sz="1200" dirty="0">
              <a:solidFill>
                <a:srgbClr val="FF0000"/>
              </a:solidFill>
              <a:latin typeface="DFKai-SB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620473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068548-1015-4D97-A4BE-121681F4F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96292"/>
            <a:ext cx="10820400" cy="472239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altLang="zh-TW" sz="4400" dirty="0">
                <a:latin typeface="微軟正黑體"/>
                <a:ea typeface="微軟正黑體"/>
              </a:rPr>
              <a:t>1. Download Quartus and add new  project</a:t>
            </a:r>
            <a:endParaRPr lang="en-US" altLang="zh-TW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4400" dirty="0">
              <a:latin typeface="微軟正黑體"/>
              <a:ea typeface="微軟正黑體"/>
            </a:endParaRPr>
          </a:p>
          <a:p>
            <a:r>
              <a:rPr lang="en-US" altLang="zh-TW" sz="4400" dirty="0">
                <a:latin typeface="微軟正黑體"/>
                <a:ea typeface="微軟正黑體"/>
              </a:rPr>
              <a:t>2. Verilog coding, compile, simulate</a:t>
            </a:r>
            <a:r>
              <a:rPr lang="zh-TW" altLang="en-US" sz="4400" dirty="0">
                <a:latin typeface="微軟正黑體"/>
                <a:ea typeface="微軟正黑體"/>
              </a:rPr>
              <a:t> 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4400" dirty="0">
              <a:latin typeface="微軟正黑體"/>
              <a:ea typeface="微軟正黑體"/>
            </a:endParaRPr>
          </a:p>
          <a:p>
            <a:r>
              <a:rPr lang="en-US" altLang="zh-TW" sz="4400" dirty="0">
                <a:latin typeface="微軟正黑體"/>
                <a:ea typeface="微軟正黑體"/>
              </a:rPr>
              <a:t>3. Set device pin, download code to FPGA</a:t>
            </a:r>
            <a:endParaRPr lang="zh-TW" altLang="en-US" sz="4400" dirty="0"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874354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B2E926-AB60-4514-9429-85404A4D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148" y="179911"/>
            <a:ext cx="8610600" cy="1293028"/>
          </a:xfrm>
        </p:spPr>
        <p:txBody>
          <a:bodyPr/>
          <a:lstStyle/>
          <a:p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8FE046-B2C9-4D9F-8281-E38D79E6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63192"/>
            <a:ext cx="11221278" cy="49554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solidFill>
                  <a:srgbClr val="0070C0"/>
                </a:solidFill>
                <a:ea typeface="新細明體"/>
              </a:rPr>
              <a:t>Generate symbol</a:t>
            </a:r>
          </a:p>
          <a:p>
            <a:r>
              <a:rPr lang="zh-TW" altLang="en-US">
                <a:ea typeface="新細明體"/>
              </a:rPr>
              <a:t>Right click module after the compile is sucessful, choose</a:t>
            </a:r>
            <a:r>
              <a:rPr lang="en-US" altLang="zh-TW" dirty="0">
                <a:ea typeface="新細明體"/>
              </a:rPr>
              <a:t>”</a:t>
            </a:r>
            <a:r>
              <a:rPr lang="en-US" altLang="zh-TW" dirty="0">
                <a:solidFill>
                  <a:srgbClr val="FF0000"/>
                </a:solidFill>
                <a:ea typeface="新細明體"/>
              </a:rPr>
              <a:t>Create Symbol Files for Current File</a:t>
            </a:r>
            <a:r>
              <a:rPr lang="en-US" altLang="zh-TW" dirty="0">
                <a:ea typeface="新細明體"/>
              </a:rPr>
              <a:t>”.</a:t>
            </a:r>
          </a:p>
          <a:p>
            <a:r>
              <a:rPr lang="zh-TW" altLang="en-US">
                <a:ea typeface="新細明體"/>
              </a:rPr>
              <a:t>And you can find it in the Project file.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5D9CAA31-80F2-4FCA-99B3-5BEE11C5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22" y="2957660"/>
            <a:ext cx="5029200" cy="31851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D906D1-6187-4A88-B4D5-0B1021202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888" y="2957660"/>
            <a:ext cx="5658612" cy="3402330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02FD4D0-4584-4ABD-93D6-FEB5E87E7710}"/>
              </a:ext>
            </a:extLst>
          </p:cNvPr>
          <p:cNvCxnSpPr/>
          <p:nvPr/>
        </p:nvCxnSpPr>
        <p:spPr>
          <a:xfrm>
            <a:off x="5387009" y="4373217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531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872A8F-16E3-43CF-8BA2-C9D85081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92" y="2521120"/>
            <a:ext cx="6111240" cy="297942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B90A98-6461-4660-BFD6-5B4D9F28F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294" y="198765"/>
            <a:ext cx="8610600" cy="1293028"/>
          </a:xfrm>
        </p:spPr>
        <p:txBody>
          <a:bodyPr/>
          <a:lstStyle/>
          <a:p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40FFD2-2208-43FF-A133-D5897A5BD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57460"/>
            <a:ext cx="10820400" cy="9049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ea typeface="新細明體"/>
              </a:rPr>
              <a:t>Wiring: Create port to every component.</a:t>
            </a:r>
            <a:r>
              <a:rPr lang="zh-TW" altLang="en-US">
                <a:ea typeface="新細明體"/>
              </a:rPr>
              <a:t> EX: We use the tool inside the blue box connect inst1 and inst2.</a:t>
            </a:r>
            <a:endParaRPr lang="en-US" altLang="zh-TW">
              <a:ea typeface="新細明體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43DC01-6517-4413-9FC4-7B2C057E4796}"/>
              </a:ext>
            </a:extLst>
          </p:cNvPr>
          <p:cNvSpPr/>
          <p:nvPr/>
        </p:nvSpPr>
        <p:spPr>
          <a:xfrm>
            <a:off x="2176670" y="2650488"/>
            <a:ext cx="337930" cy="31137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BF8A2E1-C24B-41E0-BB4B-F790BDAAB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648" y="2521120"/>
            <a:ext cx="6057900" cy="2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1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3B8B45-155C-4E1D-9ACC-3F4C998A0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002" y="113924"/>
            <a:ext cx="8610600" cy="1293028"/>
          </a:xfrm>
        </p:spPr>
        <p:txBody>
          <a:bodyPr/>
          <a:lstStyle/>
          <a:p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74B581-A32C-42CC-8744-95AC8AFF0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16" y="1272620"/>
            <a:ext cx="11289384" cy="49460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ea typeface="新細明體"/>
              </a:rPr>
              <a:t>Name</a:t>
            </a:r>
            <a:r>
              <a:rPr lang="en-US" altLang="zh-TW" dirty="0">
                <a:ea typeface="新細明體"/>
              </a:rPr>
              <a:t>: </a:t>
            </a:r>
            <a:r>
              <a:rPr lang="zh-TW" altLang="en-US">
                <a:ea typeface="新細明體"/>
              </a:rPr>
              <a:t>Click wire and name. The lines on the diagram dosen't need to be connected, it make the diagram more clean.</a:t>
            </a:r>
            <a:endParaRPr lang="en-US" altLang="zh-TW">
              <a:ea typeface="新細明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5DD953-9C66-466B-8D77-3A618E1D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598" y="2343784"/>
            <a:ext cx="7410803" cy="369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14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A785FA-C071-43A3-A397-53F11044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54D573-EC63-4874-BAA1-1F203B95B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04EF286-9FC1-44A5-B1D0-8FD420ECF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178727"/>
          </a:xfrm>
        </p:spPr>
        <p:txBody>
          <a:bodyPr anchor="b">
            <a:normAutofit/>
          </a:bodyPr>
          <a:lstStyle/>
          <a:p>
            <a:pPr algn="l"/>
            <a:r>
              <a:rPr lang="en-US" altLang="zh-TW" sz="3200" dirty="0"/>
              <a:t>Block diagram</a:t>
            </a:r>
            <a:endParaRPr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A1B621-986F-4D60-A4AC-53C6B95D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4095567" cy="385411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altLang="zh-TW" sz="2400" dirty="0">
                <a:solidFill>
                  <a:srgbClr val="FF0000"/>
                </a:solidFill>
                <a:ea typeface="新細明體"/>
              </a:rPr>
              <a:t>BUS: </a:t>
            </a:r>
            <a:r>
              <a:rPr lang="en-US" altLang="zh-TW" sz="2400" dirty="0">
                <a:ea typeface="新細明體"/>
              </a:rPr>
              <a:t>Use a single</a:t>
            </a:r>
            <a:r>
              <a:rPr lang="en-US" altLang="zh-TW" sz="2400" dirty="0">
                <a:solidFill>
                  <a:srgbClr val="FF0000"/>
                </a:solidFill>
                <a:ea typeface="新細明體"/>
              </a:rPr>
              <a:t> bold line</a:t>
            </a:r>
            <a:r>
              <a:rPr lang="en-US" altLang="zh-TW" sz="2400" dirty="0">
                <a:ea typeface="新細明體"/>
              </a:rPr>
              <a:t> represent multiple ports, we call</a:t>
            </a:r>
            <a:r>
              <a:rPr lang="en-US" altLang="zh-TW" sz="2400" dirty="0">
                <a:solidFill>
                  <a:srgbClr val="FF0000"/>
                </a:solidFill>
                <a:ea typeface="新細明體"/>
              </a:rPr>
              <a:t> "Bus"</a:t>
            </a:r>
            <a:r>
              <a:rPr lang="en-US" altLang="zh-TW" sz="2400" dirty="0">
                <a:ea typeface="新細明體"/>
              </a:rPr>
              <a:t>. The format is</a:t>
            </a:r>
            <a:r>
              <a:rPr lang="zh-TW" altLang="en-US" sz="2400">
                <a:ea typeface="新細明體"/>
              </a:rPr>
              <a:t>： Name</a:t>
            </a:r>
            <a:r>
              <a:rPr lang="en-US" altLang="zh-TW" sz="2400" dirty="0">
                <a:ea typeface="新細明體"/>
              </a:rPr>
              <a:t>[MSB.. LSB]</a:t>
            </a:r>
            <a:r>
              <a:rPr lang="zh-TW" altLang="en-US" sz="2400">
                <a:ea typeface="新細明體"/>
              </a:rPr>
              <a:t>，EX: </a:t>
            </a:r>
            <a:r>
              <a:rPr lang="en-US" altLang="zh-TW" sz="2400" dirty="0">
                <a:ea typeface="新細明體"/>
              </a:rPr>
              <a:t>wire[2..0].</a:t>
            </a:r>
            <a:r>
              <a:rPr lang="zh-TW" altLang="en-US" sz="2400" dirty="0">
                <a:ea typeface="新細明體"/>
              </a:rPr>
              <a:t> </a:t>
            </a:r>
            <a:endParaRPr lang="en-US" altLang="zh-TW" sz="2400" dirty="0"/>
          </a:p>
          <a:p>
            <a:r>
              <a:rPr lang="zh-TW" altLang="en-US" sz="2400">
                <a:ea typeface="新細明體"/>
              </a:rPr>
              <a:t>The wire connected INPUT port is a multi-pin port, so the name as same as it. if we need a single port from the Bus, the naming format is: Name</a:t>
            </a:r>
            <a:r>
              <a:rPr lang="en-US" altLang="zh-TW" sz="2400" dirty="0">
                <a:ea typeface="新細明體"/>
              </a:rPr>
              <a:t>[bit number]. EX:</a:t>
            </a:r>
            <a:r>
              <a:rPr lang="zh-TW" altLang="en-US" sz="2400" dirty="0">
                <a:ea typeface="新細明體"/>
              </a:rPr>
              <a:t> </a:t>
            </a:r>
            <a:r>
              <a:rPr lang="en-US" altLang="zh-TW" sz="2400" dirty="0">
                <a:ea typeface="新細明體"/>
              </a:rPr>
              <a:t>wire[0],</a:t>
            </a:r>
            <a:r>
              <a:rPr lang="zh-TW" altLang="en-US" sz="2400" dirty="0">
                <a:ea typeface="新細明體"/>
              </a:rPr>
              <a:t> </a:t>
            </a:r>
            <a:r>
              <a:rPr lang="en-US" altLang="zh-TW" sz="2400" dirty="0">
                <a:ea typeface="新細明體"/>
              </a:rPr>
              <a:t>wire[1], wire[2].</a:t>
            </a:r>
            <a:endParaRPr lang="zh-TW" altLang="en-US" sz="2400" dirty="0">
              <a:ea typeface="新細明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1C8D7E7-46B3-465A-90B7-F862D264B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699" y="2020534"/>
            <a:ext cx="6533501" cy="292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07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2DA785FA-C071-43A3-A397-53F11044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7">
            <a:extLst>
              <a:ext uri="{FF2B5EF4-FFF2-40B4-BE49-F238E27FC236}">
                <a16:creationId xmlns:a16="http://schemas.microsoft.com/office/drawing/2014/main" id="{B654D573-EC63-4874-BAA1-1F203B95B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473CC12-BEC2-49B6-962C-B90372690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110609"/>
          </a:xfrm>
        </p:spPr>
        <p:txBody>
          <a:bodyPr anchor="b">
            <a:normAutofit/>
          </a:bodyPr>
          <a:lstStyle/>
          <a:p>
            <a:pPr algn="l"/>
            <a:r>
              <a:rPr lang="en-US" altLang="zh-TW" sz="3200" dirty="0"/>
              <a:t>Block diagram</a:t>
            </a:r>
            <a:endParaRPr lang="zh-TW" altLang="en-US" sz="3200" dirty="0"/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38EB2FA5-1B61-4C14-B96F-D0DAE7AC8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78182"/>
            <a:ext cx="3977639" cy="41405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1600">
                <a:ea typeface="新細明體"/>
              </a:rPr>
              <a:t>After wiring, set the ".bdf" file as top-level.</a:t>
            </a:r>
            <a:endParaRPr lang="en-US" altLang="zh-TW" sz="1600" dirty="0"/>
          </a:p>
          <a:p>
            <a:r>
              <a:rPr lang="zh-TW" altLang="en-US" sz="1600">
                <a:ea typeface="新細明體"/>
              </a:rPr>
              <a:t>Complile, ckeck the whole circuit is correct.</a:t>
            </a:r>
            <a:endParaRPr lang="zh-TW" altLang="en-US" sz="1600" dirty="0">
              <a:ea typeface="新細明體"/>
            </a:endParaRPr>
          </a:p>
          <a:p>
            <a:pPr marL="0" indent="0">
              <a:buNone/>
            </a:pPr>
            <a:endParaRPr lang="en-US" altLang="zh-TW" sz="1600" dirty="0">
              <a:ea typeface="新細明體"/>
            </a:endParaRPr>
          </a:p>
          <a:p>
            <a:pPr marL="0" indent="0">
              <a:buNone/>
            </a:pPr>
            <a:endParaRPr lang="zh-TW" altLang="en-US" sz="1600" dirty="0">
              <a:ea typeface="新細明體"/>
            </a:endParaRPr>
          </a:p>
          <a:p>
            <a:pPr marL="0" indent="0">
              <a:buNone/>
            </a:pPr>
            <a:endParaRPr lang="zh-TW" altLang="en-US" sz="1600" dirty="0">
              <a:ea typeface="新細明體"/>
            </a:endParaRP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35C85C6-3C28-4F60-8B9B-03373B134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808" y="1662546"/>
            <a:ext cx="7192699" cy="431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27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CF1E7-3475-4112-8625-F5854AF7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9576" y="-87274"/>
            <a:ext cx="3487271" cy="1293028"/>
          </a:xfrm>
        </p:spPr>
        <p:txBody>
          <a:bodyPr/>
          <a:lstStyle/>
          <a:p>
            <a:r>
              <a:rPr lang="zh-TW" altLang="en-US">
                <a:ea typeface="標楷體"/>
              </a:rPr>
              <a:t>Layout</a:t>
            </a:r>
            <a:endParaRPr lang="zh-TW" altLang="en-US" dirty="0">
              <a:ea typeface="標楷體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927113-C620-4B8B-81AA-9DF05C1C0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86" y="936812"/>
            <a:ext cx="10820400" cy="49008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Times New Roman"/>
                <a:ea typeface="標楷體"/>
                <a:cs typeface="Times New Roman"/>
              </a:rPr>
              <a:t>Pin</a:t>
            </a:r>
            <a:r>
              <a:rPr lang="zh-TW" altLang="en-US">
                <a:solidFill>
                  <a:srgbClr val="0070C0"/>
                </a:solidFill>
                <a:latin typeface="Times New Roman"/>
                <a:ea typeface="標楷體"/>
                <a:cs typeface="Times New Roman"/>
              </a:rPr>
              <a:t> Planner set</a:t>
            </a:r>
            <a:r>
              <a:rPr lang="zh-TW" altLang="en-US">
                <a:solidFill>
                  <a:schemeClr val="tx1">
                    <a:lumMod val="95000"/>
                  </a:schemeClr>
                </a:solidFill>
                <a:latin typeface="Times New Roman"/>
                <a:ea typeface="標楷體"/>
                <a:cs typeface="Times New Roman"/>
              </a:rPr>
              <a:t>：commonly used features are: </a:t>
            </a:r>
            <a:r>
              <a:rPr lang="en-US" altLang="zh-TW" b="1" dirty="0">
                <a:solidFill>
                  <a:srgbClr val="0070C0"/>
                </a:solidFill>
                <a:latin typeface="Times New Roman"/>
                <a:ea typeface="標楷體"/>
                <a:cs typeface="Times New Roman"/>
              </a:rPr>
              <a:t>Dip Switch</a:t>
            </a:r>
            <a:r>
              <a:rPr lang="zh-TW" altLang="en-US" b="1">
                <a:solidFill>
                  <a:srgbClr val="0070C0"/>
                </a:solidFill>
                <a:latin typeface="Times New Roman"/>
                <a:ea typeface="標楷體"/>
                <a:cs typeface="Times New Roman"/>
              </a:rPr>
              <a:t>、</a:t>
            </a:r>
            <a:r>
              <a:rPr lang="en-US" altLang="zh-TW" b="1" dirty="0">
                <a:solidFill>
                  <a:srgbClr val="0070C0"/>
                </a:solidFill>
                <a:latin typeface="Times New Roman"/>
                <a:ea typeface="標楷體"/>
                <a:cs typeface="Times New Roman"/>
              </a:rPr>
              <a:t>Push Button</a:t>
            </a:r>
            <a:r>
              <a:rPr lang="zh-TW" altLang="en-US" b="1">
                <a:solidFill>
                  <a:srgbClr val="0070C0"/>
                </a:solidFill>
                <a:latin typeface="Times New Roman"/>
                <a:ea typeface="標楷體"/>
                <a:cs typeface="Times New Roman"/>
              </a:rPr>
              <a:t>、</a:t>
            </a:r>
            <a:r>
              <a:rPr lang="en-US" altLang="zh-TW" b="1" dirty="0">
                <a:solidFill>
                  <a:srgbClr val="0070C0"/>
                </a:solidFill>
                <a:latin typeface="Times New Roman"/>
                <a:ea typeface="標楷體"/>
                <a:cs typeface="Times New Roman"/>
              </a:rPr>
              <a:t>LED</a:t>
            </a:r>
            <a:r>
              <a:rPr lang="zh-TW" altLang="en-US" b="1">
                <a:solidFill>
                  <a:srgbClr val="0070C0"/>
                </a:solidFill>
                <a:latin typeface="Times New Roman"/>
                <a:ea typeface="標楷體"/>
                <a:cs typeface="Times New Roman"/>
              </a:rPr>
              <a:t>、</a:t>
            </a:r>
            <a:r>
              <a:rPr lang="en-US" altLang="zh-TW" b="1" dirty="0">
                <a:solidFill>
                  <a:srgbClr val="0070C0"/>
                </a:solidFill>
                <a:latin typeface="Times New Roman"/>
                <a:ea typeface="標楷體"/>
                <a:cs typeface="Times New Roman"/>
              </a:rPr>
              <a:t>7_Segment</a:t>
            </a:r>
            <a:r>
              <a:rPr lang="zh-TW" altLang="en-US" b="1">
                <a:solidFill>
                  <a:srgbClr val="0070C0"/>
                </a:solidFill>
                <a:latin typeface="Times New Roman"/>
                <a:ea typeface="標楷體"/>
                <a:cs typeface="Times New Roman"/>
              </a:rPr>
              <a:t>、</a:t>
            </a:r>
            <a:r>
              <a:rPr lang="en-US" altLang="zh-TW" b="1" dirty="0">
                <a:solidFill>
                  <a:srgbClr val="0070C0"/>
                </a:solidFill>
                <a:latin typeface="Times New Roman"/>
                <a:ea typeface="標楷體"/>
                <a:cs typeface="Times New Roman"/>
              </a:rPr>
              <a:t>Clock.</a:t>
            </a:r>
            <a:endParaRPr lang="en-US" altLang="zh-TW" b="1">
              <a:solidFill>
                <a:srgbClr val="0070C0"/>
              </a:solidFill>
              <a:latin typeface="Times New Roman"/>
              <a:ea typeface="標楷體"/>
              <a:cs typeface="Times New Roman"/>
            </a:endParaRPr>
          </a:p>
          <a:p>
            <a:r>
              <a:rPr lang="zh-TW" altLang="en-US">
                <a:ea typeface="新細明體"/>
              </a:rPr>
              <a:t>Also have some output pin.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ECB121-A1F9-476A-992B-D6E3A458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34" y="2103510"/>
            <a:ext cx="3836318" cy="28049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3DE4D62F-7822-4625-8C86-D0BB05150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496" y="2063841"/>
            <a:ext cx="4427357" cy="27303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602F295-749A-45CD-B5C8-0227ECB9C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187" y="5020534"/>
            <a:ext cx="6830617" cy="19716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6B34380-0EEA-4557-A5E6-14618300AAA6}"/>
              </a:ext>
            </a:extLst>
          </p:cNvPr>
          <p:cNvCxnSpPr/>
          <p:nvPr/>
        </p:nvCxnSpPr>
        <p:spPr>
          <a:xfrm>
            <a:off x="3086100" y="3429000"/>
            <a:ext cx="400050" cy="15915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A20BB3E-B0B0-4778-84D3-9BEE150BBC3F}"/>
              </a:ext>
            </a:extLst>
          </p:cNvPr>
          <p:cNvCxnSpPr>
            <a:cxnSpLocks/>
          </p:cNvCxnSpPr>
          <p:nvPr/>
        </p:nvCxnSpPr>
        <p:spPr>
          <a:xfrm flipH="1">
            <a:off x="4194283" y="4616824"/>
            <a:ext cx="2385811" cy="923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文字方塊 6">
            <a:extLst>
              <a:ext uri="{FF2B5EF4-FFF2-40B4-BE49-F238E27FC236}">
                <a16:creationId xmlns:a16="http://schemas.microsoft.com/office/drawing/2014/main" id="{0D602416-5970-439B-A2C1-34581446964E}"/>
              </a:ext>
            </a:extLst>
          </p:cNvPr>
          <p:cNvSpPr txBox="1"/>
          <p:nvPr/>
        </p:nvSpPr>
        <p:spPr>
          <a:xfrm>
            <a:off x="7889621" y="5346988"/>
            <a:ext cx="4304383" cy="661720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noFill/>
          </a:ln>
        </p:spPr>
        <p:txBody>
          <a:bodyPr wrap="none" lIns="91440" tIns="45720" rIns="91440" bIns="45720" rtlCol="0" anchor="t">
            <a:spAutoFit/>
          </a:bodyPr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1600">
                <a:solidFill>
                  <a:srgbClr val="FFC000"/>
                </a:solidFill>
                <a:latin typeface="Times New Roman"/>
                <a:ea typeface="標楷體"/>
                <a:cs typeface="Times New Roman"/>
              </a:rPr>
              <a:t>Setting circuit pin location that corresponding </a:t>
            </a:r>
            <a:endParaRPr lang="zh-TW" altLang="en-US" sz="1600">
              <a:solidFill>
                <a:srgbClr val="FFC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zh-TW" altLang="en-US" sz="1600">
                <a:solidFill>
                  <a:srgbClr val="FFC000"/>
                </a:solidFill>
                <a:latin typeface="Times New Roman"/>
                <a:ea typeface="標楷體"/>
                <a:cs typeface="Times New Roman"/>
              </a:rPr>
              <a:t>      the device. Like dip switch, LED...</a:t>
            </a:r>
            <a:endParaRPr lang="zh-TW" altLang="en-US" sz="1600" dirty="0">
              <a:solidFill>
                <a:srgbClr val="FFC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785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E35A10-EE2D-4832-9B41-F0629EB2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80447" cy="1293028"/>
          </a:xfrm>
        </p:spPr>
        <p:txBody>
          <a:bodyPr/>
          <a:lstStyle/>
          <a:p>
            <a:r>
              <a:rPr lang="zh-TW">
                <a:latin typeface="Century Gothic"/>
                <a:ea typeface="標楷體" panose="03000509000000000000" pitchFamily="65" charset="-120"/>
              </a:rPr>
              <a:t>L</a:t>
            </a:r>
            <a:r>
              <a:rPr lang="en-US" altLang="zh-TW" dirty="0" err="1">
                <a:latin typeface="Century Gothic"/>
                <a:ea typeface="標楷體" panose="03000509000000000000" pitchFamily="65" charset="-120"/>
                <a:cs typeface="Times New Roman" panose="02020603050405020304" pitchFamily="18" charset="0"/>
              </a:rPr>
              <a:t>ayou</a:t>
            </a:r>
            <a:r>
              <a:rPr lang="zh-TW">
                <a:latin typeface="Century Gothic"/>
                <a:ea typeface="標楷體" panose="03000509000000000000" pitchFamily="65" charset="-120"/>
              </a:rPr>
              <a:t>t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84B8FD-F220-4BB8-BC2C-8A16DB339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79176"/>
            <a:ext cx="10820400" cy="47395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solidFill>
                  <a:srgbClr val="0070C0"/>
                </a:solidFill>
                <a:latin typeface="Times New Roman"/>
                <a:ea typeface="標楷體"/>
                <a:cs typeface="Times New Roman"/>
              </a:rPr>
              <a:t>Setting the FPGA unsued pin.</a:t>
            </a:r>
            <a:endParaRPr lang="zh-TW" altLang="en-US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>
                <a:latin typeface="Times New Roman"/>
                <a:ea typeface="標楷體"/>
                <a:cs typeface="Times New Roman"/>
              </a:rPr>
              <a:t>Click "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Device" </a:t>
            </a:r>
            <a:r>
              <a:rPr lang="zh-TW" altLang="en-US">
                <a:latin typeface="Times New Roman"/>
                <a:ea typeface="標楷體"/>
                <a:cs typeface="Times New Roman"/>
              </a:rPr>
              <a:t>→ choose "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Device and Pin Options…".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  <a:p>
            <a:r>
              <a:rPr lang="zh-TW" altLang="en-US">
                <a:latin typeface="Times New Roman"/>
                <a:ea typeface="標楷體"/>
                <a:cs typeface="Times New Roman"/>
              </a:rPr>
              <a:t>Click "</a:t>
            </a:r>
            <a:r>
              <a:rPr lang="en-US" altLang="zh-TW" dirty="0">
                <a:latin typeface="Times New Roman"/>
                <a:ea typeface="標楷體"/>
                <a:cs typeface="Times New Roman"/>
              </a:rPr>
              <a:t>Unused Pins" </a:t>
            </a:r>
            <a:r>
              <a:rPr lang="zh-TW" altLang="en-US">
                <a:latin typeface="Times New Roman"/>
                <a:ea typeface="標楷體"/>
                <a:cs typeface="Times New Roman"/>
              </a:rPr>
              <a:t>→</a:t>
            </a:r>
            <a:r>
              <a:rPr lang="zh-TW" altLang="en-US">
                <a:solidFill>
                  <a:srgbClr val="FFFFFF"/>
                </a:solidFill>
                <a:latin typeface="Times New Roman"/>
                <a:ea typeface="標楷體"/>
                <a:cs typeface="Times New Roman"/>
              </a:rPr>
              <a:t> make sure the option is</a:t>
            </a:r>
            <a:r>
              <a:rPr lang="zh-TW" altLang="en-US" b="1">
                <a:solidFill>
                  <a:schemeClr val="accent6">
                    <a:lumMod val="75000"/>
                  </a:schemeClr>
                </a:solidFill>
                <a:latin typeface="Times New Roman"/>
                <a:ea typeface="標楷體"/>
                <a:cs typeface="Times New Roman"/>
              </a:rPr>
              <a:t>「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標楷體"/>
                <a:cs typeface="Times New Roman"/>
              </a:rPr>
              <a:t>As input tri-stated</a:t>
            </a:r>
            <a:r>
              <a:rPr lang="zh-TW" altLang="en-US" b="1">
                <a:solidFill>
                  <a:schemeClr val="accent6">
                    <a:lumMod val="75000"/>
                  </a:schemeClr>
                </a:solidFill>
                <a:latin typeface="Times New Roman"/>
                <a:ea typeface="標楷體"/>
                <a:cs typeface="Times New Roman"/>
              </a:rPr>
              <a:t>」</a:t>
            </a:r>
            <a:r>
              <a:rPr lang="zh-TW" altLang="en-US" b="1">
                <a:latin typeface="Times New Roman"/>
                <a:ea typeface="標楷體"/>
                <a:cs typeface="Times New Roman"/>
              </a:rPr>
              <a:t>.</a:t>
            </a:r>
            <a:endParaRPr lang="en-US" altLang="zh-TW" b="1" dirty="0">
              <a:latin typeface="Times New Roman"/>
              <a:ea typeface="標楷體"/>
              <a:cs typeface="Times New Roman"/>
            </a:endParaRPr>
          </a:p>
          <a:p>
            <a:endParaRPr lang="zh-TW" altLang="en-US" dirty="0"/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B040024E-9557-4C73-A118-9F2884CC4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693"/>
          <a:stretch/>
        </p:blipFill>
        <p:spPr>
          <a:xfrm>
            <a:off x="7267575" y="2766814"/>
            <a:ext cx="4489722" cy="33800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CED7DFB0-3CE0-4679-A629-602FFBB69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87" y="2761211"/>
            <a:ext cx="5484513" cy="21754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A31E9514-7493-41CD-8AE1-4592DCC02E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678"/>
          <a:stretch/>
        </p:blipFill>
        <p:spPr>
          <a:xfrm>
            <a:off x="611487" y="4887246"/>
            <a:ext cx="5365151" cy="1972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048B922-3F7B-4CC2-8789-8969828599B6}"/>
              </a:ext>
            </a:extLst>
          </p:cNvPr>
          <p:cNvCxnSpPr/>
          <p:nvPr/>
        </p:nvCxnSpPr>
        <p:spPr>
          <a:xfrm flipH="1" flipV="1">
            <a:off x="6229350" y="3848929"/>
            <a:ext cx="904875" cy="2087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3CA8B3A-AA86-410C-B08F-BE67259B5D4C}"/>
              </a:ext>
            </a:extLst>
          </p:cNvPr>
          <p:cNvCxnSpPr/>
          <p:nvPr/>
        </p:nvCxnSpPr>
        <p:spPr>
          <a:xfrm flipH="1">
            <a:off x="3603812" y="4751294"/>
            <a:ext cx="107576" cy="4303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3">
            <a:extLst>
              <a:ext uri="{FF2B5EF4-FFF2-40B4-BE49-F238E27FC236}">
                <a16:creationId xmlns:a16="http://schemas.microsoft.com/office/drawing/2014/main" id="{58938C88-543F-432C-ABB8-8804DD40583D}"/>
              </a:ext>
            </a:extLst>
          </p:cNvPr>
          <p:cNvSpPr txBox="1"/>
          <p:nvPr/>
        </p:nvSpPr>
        <p:spPr>
          <a:xfrm>
            <a:off x="6100034" y="5874721"/>
            <a:ext cx="3309069" cy="664473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標楷體"/>
                <a:cs typeface="Times New Roman"/>
              </a:rPr>
              <a:t>After setting pin and unused pins, </a:t>
            </a:r>
            <a:endParaRPr lang="zh-TW" altLang="en-US" dirty="0">
              <a:solidFill>
                <a:schemeClr val="accent6">
                  <a:lumMod val="75000"/>
                </a:schemeClr>
              </a:solidFill>
              <a:latin typeface="Century Gothic" panose="020B0502020202020204"/>
              <a:ea typeface="新細明體" panose="02020500000000000000" pitchFamily="18" charset="-120"/>
              <a:cs typeface="Times New Roman"/>
            </a:endParaRP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標楷體"/>
                <a:cs typeface="Times New Roman"/>
              </a:rPr>
              <a:t>remember compile project again.</a:t>
            </a:r>
            <a:endParaRPr lang="zh-TW" dirty="0">
              <a:solidFill>
                <a:schemeClr val="accent6">
                  <a:lumMod val="75000"/>
                </a:schemeClr>
              </a:solidFill>
              <a:ea typeface="新細明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6E05AAD-9B63-3C5C-D13E-BC55EF3AA8F9}"/>
              </a:ext>
            </a:extLst>
          </p:cNvPr>
          <p:cNvSpPr txBox="1"/>
          <p:nvPr/>
        </p:nvSpPr>
        <p:spPr>
          <a:xfrm>
            <a:off x="3655787" y="6259286"/>
            <a:ext cx="2394851" cy="276999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1200" dirty="0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Make sure is "As input tri-stated"!!!</a:t>
            </a:r>
            <a:endParaRPr lang="zh-TW" altLang="en-US" sz="1200" dirty="0">
              <a:solidFill>
                <a:srgbClr val="FF0000"/>
              </a:solidFill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948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C46E4D-40AD-4E47-BD75-F7342D59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682" y="-7199"/>
            <a:ext cx="2779059" cy="1293028"/>
          </a:xfrm>
        </p:spPr>
        <p:txBody>
          <a:bodyPr/>
          <a:lstStyle/>
          <a:p>
            <a:r>
              <a:rPr lang="zh-TW">
                <a:latin typeface="Century Gothic"/>
                <a:ea typeface="標楷體" panose="03000509000000000000" pitchFamily="65" charset="-120"/>
              </a:rPr>
              <a:t>L</a:t>
            </a:r>
            <a:r>
              <a:rPr lang="en-US" altLang="zh-TW" dirty="0" err="1">
                <a:latin typeface="Century Gothic"/>
                <a:ea typeface="標楷體" panose="03000509000000000000" pitchFamily="65" charset="-120"/>
                <a:cs typeface="Times New Roman" panose="02020603050405020304" pitchFamily="18" charset="0"/>
              </a:rPr>
              <a:t>ayou</a:t>
            </a:r>
            <a:r>
              <a:rPr lang="zh-TW">
                <a:latin typeface="Century Gothic"/>
                <a:ea typeface="標楷體" panose="03000509000000000000" pitchFamily="65" charset="-120"/>
              </a:rPr>
              <a:t>t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EB9DCE-B345-4A47-852E-ECE33EA9D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354" y="1285829"/>
            <a:ext cx="10820400" cy="4024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Times New Roman"/>
                <a:ea typeface="標楷體"/>
                <a:cs typeface="Times New Roman"/>
              </a:rPr>
              <a:t>Programming the FPGA board with VHDL code</a:t>
            </a:r>
            <a:endParaRPr lang="en-US" altLang="zh-TW">
              <a:latin typeface="Times New Roman"/>
              <a:ea typeface="標楷體"/>
              <a:cs typeface="Times New Roman"/>
            </a:endParaRPr>
          </a:p>
          <a:p>
            <a:endParaRPr lang="en-US" altLang="zh-TW" dirty="0">
              <a:solidFill>
                <a:srgbClr val="0070C0"/>
              </a:solidFill>
              <a:latin typeface="Times New Roman"/>
              <a:ea typeface="標楷體"/>
              <a:cs typeface="Times New Roman"/>
            </a:endParaRPr>
          </a:p>
          <a:p>
            <a:r>
              <a:rPr lang="zh-TW" altLang="en-US">
                <a:latin typeface="Times New Roman"/>
                <a:ea typeface="標楷體"/>
                <a:cs typeface="Times New Roman"/>
              </a:rPr>
              <a:t>Method 1</a:t>
            </a:r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D6D131-D0A3-4955-98A1-8F74F7837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2578857"/>
            <a:ext cx="4922520" cy="8534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B22EC17-2752-4C75-A71F-B69D0D80C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17" y="1548046"/>
            <a:ext cx="4425598" cy="5199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7AE317A-323E-4482-BC17-6F9B56A3EA4D}"/>
              </a:ext>
            </a:extLst>
          </p:cNvPr>
          <p:cNvSpPr txBox="1"/>
          <p:nvPr/>
        </p:nvSpPr>
        <p:spPr>
          <a:xfrm>
            <a:off x="6877050" y="1238158"/>
            <a:ext cx="20955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dirty="0">
                <a:ea typeface="新細明體"/>
              </a:rPr>
              <a:t>•</a:t>
            </a:r>
            <a:r>
              <a:rPr lang="en-US" altLang="zh-TW" dirty="0">
                <a:latin typeface="Century Gothic"/>
                <a:ea typeface="新細明體"/>
              </a:rPr>
              <a:t>Method 2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7981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43"/>
          <a:stretch/>
        </p:blipFill>
        <p:spPr>
          <a:xfrm>
            <a:off x="7079698" y="1908954"/>
            <a:ext cx="3762859" cy="320753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8"/>
          <a:stretch/>
        </p:blipFill>
        <p:spPr>
          <a:xfrm>
            <a:off x="622558" y="1508317"/>
            <a:ext cx="5279133" cy="420207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F2D3D55-ED66-48A8-96E6-A18D3A002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20" y="373213"/>
            <a:ext cx="10146186" cy="542174"/>
          </a:xfrm>
        </p:spPr>
        <p:txBody>
          <a:bodyPr/>
          <a:lstStyle/>
          <a:p>
            <a:r>
              <a:rPr lang="zh-TW" altLang="en-US">
                <a:ea typeface="標楷體"/>
              </a:rPr>
              <a:t>LAYOUT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085C2D-0AD1-44CB-9C7B-99C839FC1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29706" y="1067698"/>
            <a:ext cx="4341816" cy="369670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ea typeface="新細明體"/>
              </a:rPr>
              <a:t>※:remember connect USB</a:t>
            </a:r>
            <a:endParaRPr lang="zh-TW" altLang="en-US" sz="1800" dirty="0">
              <a:solidFill>
                <a:srgbClr val="FF0000"/>
              </a:solidFill>
              <a:ea typeface="新細明體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D741E18-A915-4191-A268-E32C76CD7FCF}"/>
              </a:ext>
            </a:extLst>
          </p:cNvPr>
          <p:cNvSpPr txBox="1"/>
          <p:nvPr/>
        </p:nvSpPr>
        <p:spPr>
          <a:xfrm>
            <a:off x="3258400" y="460083"/>
            <a:ext cx="26368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>
                <a:ea typeface="新細明體"/>
              </a:rPr>
              <a:t>Click </a:t>
            </a:r>
            <a:r>
              <a:rPr lang="en-US" altLang="zh-TW" dirty="0">
                <a:ea typeface="新細明體"/>
              </a:rPr>
              <a:t>Hardware Setup</a:t>
            </a:r>
            <a:endParaRPr lang="zh-TW" altLang="en-US" dirty="0">
              <a:ea typeface="新細明體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3219608-499D-4A2E-BF00-0789F0975B80}"/>
              </a:ext>
            </a:extLst>
          </p:cNvPr>
          <p:cNvCxnSpPr>
            <a:cxnSpLocks/>
          </p:cNvCxnSpPr>
          <p:nvPr/>
        </p:nvCxnSpPr>
        <p:spPr>
          <a:xfrm>
            <a:off x="1463040" y="2209667"/>
            <a:ext cx="6774873" cy="9439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57CDEB9-FC2C-414F-8D79-B88A10F73D88}"/>
              </a:ext>
            </a:extLst>
          </p:cNvPr>
          <p:cNvSpPr txBox="1"/>
          <p:nvPr/>
        </p:nvSpPr>
        <p:spPr>
          <a:xfrm>
            <a:off x="6192982" y="459634"/>
            <a:ext cx="29405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dirty="0">
                <a:ea typeface="新細明體"/>
              </a:rPr>
              <a:t>Choose</a:t>
            </a:r>
            <a:r>
              <a:rPr lang="zh-TW" altLang="en-US" dirty="0">
                <a:ea typeface="新細明體"/>
              </a:rPr>
              <a:t> </a:t>
            </a:r>
            <a:r>
              <a:rPr lang="en-US" altLang="zh-TW" dirty="0">
                <a:ea typeface="新細明體"/>
              </a:rPr>
              <a:t>DE-SoC</a:t>
            </a:r>
            <a:endParaRPr lang="zh-TW" altLang="en-US" dirty="0">
              <a:ea typeface="新細明體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9C7F9DA-6884-4230-AB0D-14D2A0B29DAB}"/>
              </a:ext>
            </a:extLst>
          </p:cNvPr>
          <p:cNvCxnSpPr/>
          <p:nvPr/>
        </p:nvCxnSpPr>
        <p:spPr>
          <a:xfrm flipV="1">
            <a:off x="5901691" y="644300"/>
            <a:ext cx="291291" cy="9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7" b="69857"/>
          <a:stretch/>
        </p:blipFill>
        <p:spPr>
          <a:xfrm>
            <a:off x="5530142" y="5241442"/>
            <a:ext cx="6490422" cy="154563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12107" y="190326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048598" y="3153605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155238" y="5473196"/>
            <a:ext cx="496482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a typeface="新細明體"/>
              </a:rPr>
              <a:t>4. </a:t>
            </a:r>
            <a:r>
              <a:rPr lang="zh-TW" altLang="en-US" sz="2400" b="1">
                <a:solidFill>
                  <a:srgbClr val="FF0000"/>
                </a:solidFill>
                <a:ea typeface="新細明體"/>
              </a:rPr>
              <a:t>Make sure device is "DE-Soc".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3085C2D-0AD1-44CB-9C7B-99C839FC1B85}"/>
              </a:ext>
            </a:extLst>
          </p:cNvPr>
          <p:cNvSpPr txBox="1">
            <a:spLocks/>
          </p:cNvSpPr>
          <p:nvPr/>
        </p:nvSpPr>
        <p:spPr>
          <a:xfrm>
            <a:off x="6193078" y="1354200"/>
            <a:ext cx="5806656" cy="7248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>
                <a:solidFill>
                  <a:srgbClr val="FF0000"/>
                </a:solidFill>
                <a:ea typeface="新細明體"/>
              </a:rPr>
              <a:t>Need intall driver if computer dosen't detect the device.</a:t>
            </a:r>
            <a:endParaRPr lang="zh-TW" altLang="en-US" sz="2000" dirty="0">
              <a:solidFill>
                <a:srgbClr val="FF0000"/>
              </a:solidFill>
              <a:ea typeface="新細明體"/>
            </a:endParaRPr>
          </a:p>
          <a:p>
            <a:r>
              <a:rPr lang="en-US" altLang="zh-TW" dirty="0">
                <a:hlinkClick r:id="rId5"/>
              </a:rPr>
              <a:t>https://blog.csdn.net/qq_43546203/article/details/116999810</a:t>
            </a:r>
            <a:endParaRPr lang="en-US" altLang="zh-TW" sz="2000" dirty="0">
              <a:solidFill>
                <a:schemeClr val="bg1"/>
              </a:solidFill>
            </a:endParaRPr>
          </a:p>
          <a:p>
            <a:endParaRPr lang="en-US" altLang="zh-TW" dirty="0"/>
          </a:p>
        </p:txBody>
      </p:sp>
      <p:sp>
        <p:nvSpPr>
          <p:cNvPr id="7" name="矩形 6"/>
          <p:cNvSpPr/>
          <p:nvPr/>
        </p:nvSpPr>
        <p:spPr>
          <a:xfrm>
            <a:off x="10270331" y="4857750"/>
            <a:ext cx="497682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9963123" y="457414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253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D3D55-ED66-48A8-96E6-A18D3A002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20" y="373213"/>
            <a:ext cx="10146186" cy="542174"/>
          </a:xfrm>
        </p:spPr>
        <p:txBody>
          <a:bodyPr/>
          <a:lstStyle/>
          <a:p>
            <a:r>
              <a:rPr lang="zh-TW">
                <a:latin typeface="Century Gothic"/>
                <a:ea typeface="標楷體" panose="03000509000000000000" pitchFamily="65" charset="-120"/>
              </a:rPr>
              <a:t>L</a:t>
            </a:r>
            <a:r>
              <a:rPr lang="en-US" altLang="zh-TW" dirty="0">
                <a:latin typeface="Century Gothic"/>
                <a:ea typeface="標楷體" panose="03000509000000000000" pitchFamily="65" charset="-120"/>
                <a:cs typeface="Times New Roman" panose="02020603050405020304" pitchFamily="18" charset="0"/>
              </a:rPr>
              <a:t>AYOU</a:t>
            </a:r>
            <a:r>
              <a:rPr lang="zh-TW">
                <a:latin typeface="Century Gothic"/>
                <a:ea typeface="標楷體" panose="03000509000000000000" pitchFamily="65" charset="-120"/>
              </a:rPr>
              <a:t>T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085C2D-0AD1-44CB-9C7B-99C839FC1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29706" y="1067698"/>
            <a:ext cx="10144654" cy="351527"/>
          </a:xfrm>
        </p:spPr>
        <p:txBody>
          <a:bodyPr>
            <a:normAutofit lnSpcReduction="10000"/>
          </a:bodyPr>
          <a:lstStyle/>
          <a:p>
            <a:endParaRPr lang="zh-TW" altLang="en-US" sz="2000" dirty="0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BB288419-1DFD-40B4-B68A-E6893ECF9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58" y="1419225"/>
            <a:ext cx="6697118" cy="444059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D741E18-A915-4191-A268-E32C76CD7FCF}"/>
              </a:ext>
            </a:extLst>
          </p:cNvPr>
          <p:cNvSpPr txBox="1"/>
          <p:nvPr/>
        </p:nvSpPr>
        <p:spPr>
          <a:xfrm>
            <a:off x="8048625" y="730721"/>
            <a:ext cx="234315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>
                <a:ea typeface="新細明體"/>
              </a:rPr>
              <a:t>Click </a:t>
            </a:r>
            <a:r>
              <a:rPr lang="en-US" altLang="zh-TW" dirty="0">
                <a:ea typeface="新細明體"/>
              </a:rPr>
              <a:t>Auto Detect</a:t>
            </a:r>
            <a:endParaRPr lang="zh-TW" altLang="en-US" dirty="0">
              <a:ea typeface="新細明體"/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60E0677C-43BD-496F-AD97-960669B84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0" y="3964305"/>
            <a:ext cx="3078480" cy="1691640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3219608-499D-4A2E-BF00-0789F0975B80}"/>
              </a:ext>
            </a:extLst>
          </p:cNvPr>
          <p:cNvCxnSpPr>
            <a:cxnSpLocks/>
          </p:cNvCxnSpPr>
          <p:nvPr/>
        </p:nvCxnSpPr>
        <p:spPr>
          <a:xfrm>
            <a:off x="1066800" y="3267075"/>
            <a:ext cx="6710127" cy="1422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57CDEB9-FC2C-414F-8D79-B88A10F73D88}"/>
              </a:ext>
            </a:extLst>
          </p:cNvPr>
          <p:cNvSpPr txBox="1"/>
          <p:nvPr/>
        </p:nvSpPr>
        <p:spPr>
          <a:xfrm>
            <a:off x="8120959" y="1469980"/>
            <a:ext cx="29405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>
                <a:ea typeface="新細明體"/>
              </a:rPr>
              <a:t>Choose </a:t>
            </a:r>
            <a:r>
              <a:rPr lang="en-US" altLang="zh-TW" dirty="0">
                <a:ea typeface="新細明體"/>
              </a:rPr>
              <a:t>5CSEMA5</a:t>
            </a:r>
            <a:endParaRPr lang="zh-TW" altLang="en-US" dirty="0">
              <a:ea typeface="新細明體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9C7F9DA-6884-4230-AB0D-14D2A0B29DAB}"/>
              </a:ext>
            </a:extLst>
          </p:cNvPr>
          <p:cNvCxnSpPr/>
          <p:nvPr/>
        </p:nvCxnSpPr>
        <p:spPr>
          <a:xfrm>
            <a:off x="9017251" y="1100053"/>
            <a:ext cx="0" cy="3191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660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70676B-15B5-4E34-9C43-5FC26C94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77144"/>
            <a:ext cx="8610600" cy="1293028"/>
          </a:xfrm>
        </p:spPr>
        <p:txBody>
          <a:bodyPr/>
          <a:lstStyle/>
          <a:p>
            <a:r>
              <a:rPr lang="zh-TW" altLang="en-US">
                <a:ea typeface="新細明體"/>
              </a:rPr>
              <a:t>DOWNLOAD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E0E563-F3D8-4B4F-BF9E-234A58225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1906"/>
            <a:ext cx="10820400" cy="49267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dirty="0">
                <a:ea typeface="新細明體"/>
              </a:rPr>
              <a:t>FPGAs website</a:t>
            </a:r>
            <a:r>
              <a:rPr lang="zh-TW" altLang="en-US" dirty="0">
                <a:ea typeface="新細明體"/>
              </a:rPr>
              <a:t> </a:t>
            </a:r>
            <a:r>
              <a:rPr lang="en-US" altLang="zh-TW" dirty="0">
                <a:ea typeface="新細明體"/>
              </a:rPr>
              <a:t>(intel.com) download </a:t>
            </a:r>
            <a:r>
              <a:rPr lang="en-US" altLang="zh-TW" dirty="0" err="1">
                <a:ea typeface="新細明體"/>
              </a:rPr>
              <a:t>quartus</a:t>
            </a:r>
            <a:r>
              <a:rPr lang="en-US" altLang="zh-TW" dirty="0">
                <a:ea typeface="新細明體"/>
              </a:rPr>
              <a:t> 20.1 lite edition </a:t>
            </a:r>
            <a:endParaRPr lang="en-US" altLang="zh-TW" dirty="0"/>
          </a:p>
          <a:p>
            <a:r>
              <a:rPr lang="en-US" altLang="zh-TW" dirty="0">
                <a:ea typeface="新細明體"/>
              </a:rPr>
              <a:t>Teaching website have Google Drive download link</a:t>
            </a:r>
            <a:endParaRPr lang="zh-TW" altLang="en-US" dirty="0">
              <a:ea typeface="新細明體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F3A88BA-597D-4102-8A8A-E90158DB1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99796"/>
            <a:ext cx="7100640" cy="438106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8CFF0A5-F236-4644-AAD6-516F11891A36}"/>
              </a:ext>
            </a:extLst>
          </p:cNvPr>
          <p:cNvSpPr txBox="1"/>
          <p:nvPr/>
        </p:nvSpPr>
        <p:spPr>
          <a:xfrm>
            <a:off x="7785429" y="2495962"/>
            <a:ext cx="441019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a typeface="新細明體"/>
              </a:rPr>
              <a:t>※Need intel account</a:t>
            </a:r>
            <a:endParaRPr lang="zh-TW" altLang="en-US" sz="3200" dirty="0">
              <a:solidFill>
                <a:srgbClr val="FF0000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240480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8B1FE7-A239-4BA6-A138-0CCA9B462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467" y="291782"/>
            <a:ext cx="10146186" cy="495869"/>
          </a:xfrm>
        </p:spPr>
        <p:txBody>
          <a:bodyPr>
            <a:normAutofit fontScale="90000"/>
          </a:bodyPr>
          <a:lstStyle/>
          <a:p>
            <a:r>
              <a:rPr lang="zh-TW" sz="3600">
                <a:latin typeface="Century Gothic"/>
                <a:ea typeface="標楷體" panose="03000509000000000000" pitchFamily="65" charset="-120"/>
              </a:rPr>
              <a:t>L</a:t>
            </a:r>
            <a:r>
              <a:rPr lang="en-US" altLang="zh-TW" sz="3600" dirty="0">
                <a:latin typeface="Century Gothic"/>
                <a:ea typeface="標楷體" panose="03000509000000000000" pitchFamily="65" charset="-120"/>
                <a:cs typeface="Times New Roman" panose="02020603050405020304" pitchFamily="18" charset="0"/>
              </a:rPr>
              <a:t>AYOU</a:t>
            </a:r>
            <a:r>
              <a:rPr lang="zh-TW" sz="3600">
                <a:latin typeface="Century Gothic"/>
                <a:ea typeface="標楷體" panose="03000509000000000000" pitchFamily="65" charset="-120"/>
              </a:rPr>
              <a:t>T</a:t>
            </a:r>
            <a:endParaRPr lang="zh-TW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53A103-3C0D-4D25-A360-7BA0B201E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72042" y="256704"/>
            <a:ext cx="5073121" cy="1553989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ea typeface="新細明體"/>
              </a:rPr>
              <a:t>Detect </a:t>
            </a:r>
            <a:r>
              <a:rPr lang="en-US" altLang="zh-TW" sz="2000" dirty="0">
                <a:ea typeface="新細明體"/>
              </a:rPr>
              <a:t>FPGA and HPS</a:t>
            </a:r>
            <a:endParaRPr lang="zh-TW" altLang="en-US" sz="2000" dirty="0">
              <a:ea typeface="新細明體"/>
            </a:endParaRPr>
          </a:p>
          <a:p>
            <a:endParaRPr lang="en-US" altLang="zh-TW" sz="2000" dirty="0"/>
          </a:p>
          <a:p>
            <a:r>
              <a:rPr lang="zh-TW" altLang="en-US" sz="2000">
                <a:ea typeface="新細明體"/>
              </a:rPr>
              <a:t>Right click </a:t>
            </a:r>
            <a:r>
              <a:rPr lang="en-US" altLang="zh-TW" sz="2000" dirty="0">
                <a:ea typeface="新細明體"/>
              </a:rPr>
              <a:t>Device:”5CSEMA5”-&gt;</a:t>
            </a:r>
          </a:p>
          <a:p>
            <a:r>
              <a:rPr lang="zh-TW" altLang="en-US" sz="1800">
                <a:ea typeface="新細明體"/>
              </a:rPr>
              <a:t>Ch</a:t>
            </a:r>
            <a:r>
              <a:rPr lang="zh-TW" altLang="en-US" sz="1800">
                <a:solidFill>
                  <a:srgbClr val="FFFFFF"/>
                </a:solidFill>
                <a:ea typeface="新細明體"/>
              </a:rPr>
              <a:t>oose </a:t>
            </a:r>
            <a:r>
              <a:rPr lang="en-US" altLang="zh-TW" sz="1800" dirty="0">
                <a:solidFill>
                  <a:schemeClr val="accent2"/>
                </a:solidFill>
                <a:ea typeface="新細明體"/>
              </a:rPr>
              <a:t>Change File</a:t>
            </a:r>
            <a:endParaRPr lang="zh-TW" altLang="en-US" sz="1800" dirty="0">
              <a:solidFill>
                <a:schemeClr val="accent2"/>
              </a:solidFill>
              <a:ea typeface="新細明體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564B08-7977-409A-8253-41AFBD684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844"/>
            <a:ext cx="5878609" cy="452437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24C36FB-D054-4CF0-A281-28BB7D28F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915" y="2034539"/>
            <a:ext cx="6023376" cy="4680585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A8A078B6-33EA-4FDB-9952-8308ABD790C1}"/>
              </a:ext>
            </a:extLst>
          </p:cNvPr>
          <p:cNvSpPr/>
          <p:nvPr/>
        </p:nvSpPr>
        <p:spPr>
          <a:xfrm>
            <a:off x="4979406" y="3856776"/>
            <a:ext cx="2109457" cy="416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FC25B9CB-004F-4EE7-B3F4-FCE838590D37}"/>
              </a:ext>
            </a:extLst>
          </p:cNvPr>
          <p:cNvSpPr/>
          <p:nvPr/>
        </p:nvSpPr>
        <p:spPr>
          <a:xfrm>
            <a:off x="7559644" y="606582"/>
            <a:ext cx="488887" cy="404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778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153C5B-B528-4560-B0B7-05D9C41D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60" y="314853"/>
            <a:ext cx="10146186" cy="559244"/>
          </a:xfrm>
        </p:spPr>
        <p:txBody>
          <a:bodyPr/>
          <a:lstStyle/>
          <a:p>
            <a:r>
              <a:rPr lang="zh-TW">
                <a:latin typeface="Century Gothic"/>
                <a:ea typeface="標楷體" panose="03000509000000000000" pitchFamily="65" charset="-120"/>
              </a:rPr>
              <a:t>L</a:t>
            </a:r>
            <a:r>
              <a:rPr lang="en-US" dirty="0">
                <a:latin typeface="Century Gothic"/>
                <a:ea typeface="+mj-lt"/>
                <a:cs typeface="Times New Roman" panose="02020603050405020304" pitchFamily="18" charset="0"/>
              </a:rPr>
              <a:t>AYOU</a:t>
            </a:r>
            <a:r>
              <a:rPr lang="zh-TW">
                <a:latin typeface="Century Gothic"/>
                <a:ea typeface="標楷體" panose="03000509000000000000" pitchFamily="65" charset="-120"/>
              </a:rPr>
              <a:t>T</a:t>
            </a:r>
            <a:endParaRPr lang="zh-TW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7210F6-0FDE-4446-A2FF-56D33ACAF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8F6D29D4-2A0B-4B6F-8CDC-D4B925A80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0" y="1877201"/>
            <a:ext cx="5908229" cy="40565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1DE44E3-1A70-4BC8-9AD5-301C3D5BD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939" y="1683779"/>
            <a:ext cx="6121061" cy="472654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8370FD4-E00A-4D5A-A7A3-2D21D4FE384C}"/>
              </a:ext>
            </a:extLst>
          </p:cNvPr>
          <p:cNvSpPr txBox="1"/>
          <p:nvPr/>
        </p:nvSpPr>
        <p:spPr>
          <a:xfrm>
            <a:off x="1024467" y="1151096"/>
            <a:ext cx="332422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>
                <a:ea typeface="新細明體"/>
              </a:rPr>
              <a:t>Choose " </a:t>
            </a:r>
            <a:r>
              <a:rPr lang="en-US" altLang="zh-TW" dirty="0">
                <a:ea typeface="新細明體"/>
              </a:rPr>
              <a:t>*.</a:t>
            </a:r>
            <a:r>
              <a:rPr lang="en-US" altLang="zh-TW" dirty="0" err="1">
                <a:ea typeface="新細明體"/>
              </a:rPr>
              <a:t>sof</a:t>
            </a:r>
            <a:r>
              <a:rPr lang="en-US" altLang="zh-TW" dirty="0">
                <a:ea typeface="新細明體"/>
              </a:rPr>
              <a:t> " file.</a:t>
            </a:r>
            <a:endParaRPr lang="zh-TW" altLang="en-US" dirty="0">
              <a:ea typeface="新細明體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57D655-2373-45AD-BE9D-E006890E006D}"/>
              </a:ext>
            </a:extLst>
          </p:cNvPr>
          <p:cNvSpPr txBox="1"/>
          <p:nvPr/>
        </p:nvSpPr>
        <p:spPr>
          <a:xfrm>
            <a:off x="10064221" y="3183735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1.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1070166-499B-484A-AF70-77B77DB570CE}"/>
              </a:ext>
            </a:extLst>
          </p:cNvPr>
          <p:cNvSpPr txBox="1"/>
          <p:nvPr/>
        </p:nvSpPr>
        <p:spPr>
          <a:xfrm>
            <a:off x="7014680" y="2645211"/>
            <a:ext cx="103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2.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4098D823-A7F2-473C-BE93-FAAFA506D0DE}"/>
              </a:ext>
            </a:extLst>
          </p:cNvPr>
          <p:cNvSpPr/>
          <p:nvPr/>
        </p:nvSpPr>
        <p:spPr>
          <a:xfrm>
            <a:off x="4916032" y="3739081"/>
            <a:ext cx="1792586" cy="642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C697D98-0134-463C-84BA-5850811BC99B}"/>
              </a:ext>
            </a:extLst>
          </p:cNvPr>
          <p:cNvSpPr txBox="1"/>
          <p:nvPr/>
        </p:nvSpPr>
        <p:spPr>
          <a:xfrm>
            <a:off x="6418709" y="1191597"/>
            <a:ext cx="54259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dirty="0">
                <a:ea typeface="新細明體"/>
              </a:rPr>
              <a:t>Tick "</a:t>
            </a:r>
            <a:r>
              <a:rPr lang="en-US" altLang="zh-TW" dirty="0" err="1">
                <a:ea typeface="新細明體"/>
              </a:rPr>
              <a:t>Programe</a:t>
            </a:r>
            <a:r>
              <a:rPr lang="en-US" altLang="zh-TW" dirty="0">
                <a:ea typeface="新細明體"/>
              </a:rPr>
              <a:t>/</a:t>
            </a:r>
            <a:r>
              <a:rPr lang="en-US" altLang="zh-TW" dirty="0" err="1">
                <a:ea typeface="新細明體"/>
              </a:rPr>
              <a:t>Configureand</a:t>
            </a:r>
            <a:r>
              <a:rPr lang="en-US" altLang="zh-TW" dirty="0">
                <a:ea typeface="新細明體"/>
              </a:rPr>
              <a:t>" and press start</a:t>
            </a:r>
            <a:endParaRPr lang="zh-TW" altLang="en-US" dirty="0"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790264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D31966-DEFD-44E1-96F9-BBCD8038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07" y="355157"/>
            <a:ext cx="10146186" cy="785580"/>
          </a:xfrm>
        </p:spPr>
        <p:txBody>
          <a:bodyPr/>
          <a:lstStyle/>
          <a:p>
            <a:r>
              <a:rPr lang="en-US" altLang="zh-TW" dirty="0">
                <a:ea typeface="新細明體"/>
              </a:rPr>
              <a:t>FPGA</a:t>
            </a:r>
            <a:r>
              <a:rPr lang="zh-TW" altLang="en-US">
                <a:ea typeface="新細明體"/>
              </a:rPr>
              <a:t> introduction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7FF656-B398-4083-A735-397411EA5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8292" y="1140737"/>
            <a:ext cx="10144654" cy="999885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ea typeface="新細明體"/>
              </a:rPr>
              <a:t>Type:</a:t>
            </a:r>
            <a:r>
              <a:rPr lang="zh-TW" altLang="en-US" sz="2800" dirty="0">
                <a:ea typeface="新細明體"/>
              </a:rPr>
              <a:t> </a:t>
            </a:r>
            <a:r>
              <a:rPr lang="en-US" altLang="zh-TW" sz="2800" dirty="0">
                <a:ea typeface="新細明體"/>
              </a:rPr>
              <a:t>Cyclone V </a:t>
            </a:r>
            <a:r>
              <a:rPr lang="en-US" altLang="zh-TW" sz="2800" b="1" dirty="0">
                <a:ea typeface="新細明體"/>
              </a:rPr>
              <a:t>5CSEMA5F31C6</a:t>
            </a:r>
            <a:r>
              <a:rPr lang="en-US" altLang="zh-TW" sz="2800" dirty="0">
                <a:ea typeface="新細明體"/>
              </a:rPr>
              <a:t> </a:t>
            </a:r>
            <a:endParaRPr lang="zh-TW" altLang="en-US" sz="2800" dirty="0"/>
          </a:p>
        </p:txBody>
      </p:sp>
      <p:pic>
        <p:nvPicPr>
          <p:cNvPr id="5" name="圖片 4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713E019F-A8DD-494E-B7DE-1A1613EA9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992592"/>
            <a:ext cx="7161084" cy="474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28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178384-5E6B-4324-866C-1DB2076A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532" y="372750"/>
            <a:ext cx="10146186" cy="495869"/>
          </a:xfrm>
        </p:spPr>
        <p:txBody>
          <a:bodyPr>
            <a:normAutofit fontScale="90000"/>
          </a:bodyPr>
          <a:lstStyle/>
          <a:p>
            <a:endParaRPr lang="zh-TW" altLang="en-US" dirty="0">
              <a:ea typeface="新細明體"/>
            </a:endParaRPr>
          </a:p>
        </p:txBody>
      </p:sp>
      <p:pic>
        <p:nvPicPr>
          <p:cNvPr id="5" name="圖片 4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4980E479-B13E-4CBE-B544-5A81D828B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89" y="992745"/>
            <a:ext cx="8016240" cy="53111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FDF8522-5EFC-46C9-BAF2-CD4C35CB5D90}"/>
              </a:ext>
            </a:extLst>
          </p:cNvPr>
          <p:cNvSpPr txBox="1"/>
          <p:nvPr/>
        </p:nvSpPr>
        <p:spPr>
          <a:xfrm>
            <a:off x="105377" y="3291959"/>
            <a:ext cx="214548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dirty="0" err="1">
                <a:ea typeface="新細明體"/>
              </a:rPr>
              <a:t>downloal</a:t>
            </a:r>
            <a:r>
              <a:rPr lang="en-US" altLang="zh-TW" dirty="0">
                <a:ea typeface="新細明體"/>
              </a:rPr>
              <a:t> USB</a:t>
            </a:r>
            <a:endParaRPr lang="zh-TW" altLang="en-US" dirty="0">
              <a:ea typeface="新細明體"/>
            </a:endParaRPr>
          </a:p>
          <a:p>
            <a:r>
              <a:rPr lang="zh-TW" altLang="en-US">
                <a:ea typeface="新細明體"/>
              </a:rPr>
              <a:t>Power connector</a:t>
            </a:r>
            <a:endParaRPr lang="en-US" altLang="zh-TW" dirty="0"/>
          </a:p>
          <a:p>
            <a:r>
              <a:rPr lang="zh-TW" altLang="en-US">
                <a:ea typeface="新細明體"/>
              </a:rPr>
              <a:t>Power</a:t>
            </a:r>
            <a:endParaRPr lang="zh-TW" altLang="en-US" dirty="0">
              <a:ea typeface="新細明體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290F158-B01E-4BA8-BA12-D76218110B4F}"/>
              </a:ext>
            </a:extLst>
          </p:cNvPr>
          <p:cNvSpPr txBox="1"/>
          <p:nvPr/>
        </p:nvSpPr>
        <p:spPr>
          <a:xfrm>
            <a:off x="8416531" y="992745"/>
            <a:ext cx="3739183" cy="1754326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ea typeface="新細明體"/>
              </a:rPr>
              <a:t>LED</a:t>
            </a:r>
            <a:r>
              <a:rPr lang="zh-TW" altLang="en-US">
                <a:solidFill>
                  <a:srgbClr val="00B050"/>
                </a:solidFill>
                <a:ea typeface="新細明體"/>
              </a:rPr>
              <a:t>：</a:t>
            </a:r>
            <a:r>
              <a:rPr lang="en-US" altLang="zh-TW" dirty="0">
                <a:solidFill>
                  <a:srgbClr val="00B050"/>
                </a:solidFill>
                <a:ea typeface="新細明體"/>
              </a:rPr>
              <a:t>1 for light on, 0 for light off.</a:t>
            </a:r>
            <a:endParaRPr lang="zh-TW" altLang="en-US" dirty="0">
              <a:solidFill>
                <a:srgbClr val="00B050"/>
              </a:solidFill>
              <a:ea typeface="新細明體"/>
            </a:endParaRPr>
          </a:p>
          <a:p>
            <a:r>
              <a:rPr lang="en-US" altLang="zh-TW" dirty="0">
                <a:solidFill>
                  <a:srgbClr val="00B050"/>
                </a:solidFill>
                <a:ea typeface="新細明體"/>
              </a:rPr>
              <a:t>Switch</a:t>
            </a:r>
            <a:r>
              <a:rPr lang="zh-TW" altLang="en-US">
                <a:solidFill>
                  <a:srgbClr val="00B050"/>
                </a:solidFill>
                <a:ea typeface="新細明體"/>
              </a:rPr>
              <a:t>：</a:t>
            </a:r>
            <a:r>
              <a:rPr lang="en-US" altLang="zh-TW" dirty="0">
                <a:solidFill>
                  <a:srgbClr val="00B050"/>
                </a:solidFill>
                <a:ea typeface="新細明體"/>
              </a:rPr>
              <a:t>1 for on 0 for down.</a:t>
            </a:r>
            <a:r>
              <a:rPr lang="zh-TW" altLang="en-US" dirty="0">
                <a:solidFill>
                  <a:srgbClr val="00B050"/>
                </a:solidFill>
                <a:ea typeface="新細明體"/>
              </a:rPr>
              <a:t> 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>
                <a:solidFill>
                  <a:srgbClr val="00B050"/>
                </a:solidFill>
                <a:ea typeface="新細明體"/>
              </a:rPr>
              <a:t>7-Segment Display</a:t>
            </a:r>
            <a:r>
              <a:rPr lang="zh-TW" altLang="en-US">
                <a:solidFill>
                  <a:srgbClr val="00B050"/>
                </a:solidFill>
                <a:ea typeface="新細明體"/>
              </a:rPr>
              <a:t>：0</a:t>
            </a:r>
            <a:r>
              <a:rPr lang="en-US" dirty="0">
                <a:solidFill>
                  <a:srgbClr val="00B050"/>
                </a:solidFill>
                <a:ea typeface="+mn-lt"/>
              </a:rPr>
              <a:t> for light on, 1 </a:t>
            </a:r>
            <a:r>
              <a:rPr lang="en-US" altLang="zh-TW" dirty="0">
                <a:solidFill>
                  <a:srgbClr val="00B050"/>
                </a:solidFill>
                <a:ea typeface="+mn-lt"/>
              </a:rPr>
              <a:t>for light </a:t>
            </a:r>
            <a:r>
              <a:rPr lang="en-US" dirty="0">
                <a:solidFill>
                  <a:srgbClr val="00B050"/>
                </a:solidFill>
                <a:ea typeface="+mn-lt"/>
              </a:rPr>
              <a:t>off.</a:t>
            </a:r>
            <a:endParaRPr lang="zh-TW" dirty="0">
              <a:solidFill>
                <a:srgbClr val="00B050"/>
              </a:solidFill>
            </a:endParaRPr>
          </a:p>
          <a:p>
            <a:r>
              <a:rPr lang="en-US" altLang="zh-TW" dirty="0">
                <a:solidFill>
                  <a:srgbClr val="00B050"/>
                </a:solidFill>
                <a:ea typeface="新細明體"/>
              </a:rPr>
              <a:t>Push button : push for 0, release for 1.</a:t>
            </a:r>
          </a:p>
        </p:txBody>
      </p:sp>
    </p:spTree>
    <p:extLst>
      <p:ext uri="{BB962C8B-B14F-4D97-AF65-F5344CB8AC3E}">
        <p14:creationId xmlns:p14="http://schemas.microsoft.com/office/powerpoint/2010/main" val="3631452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BA0D9B-8203-4EA7-B284-25D7D2D6D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BC6FB6-3519-46DF-A286-B34CA4197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黎明時分划船的隊伍">
            <a:extLst>
              <a:ext uri="{FF2B5EF4-FFF2-40B4-BE49-F238E27FC236}">
                <a16:creationId xmlns:a16="http://schemas.microsoft.com/office/drawing/2014/main" id="{996758D5-DF14-4DDD-9F53-64D765A0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ED59868-3312-44FF-A7F7-E49D77CC4479}"/>
              </a:ext>
            </a:extLst>
          </p:cNvPr>
          <p:cNvSpPr txBox="1"/>
          <p:nvPr/>
        </p:nvSpPr>
        <p:spPr>
          <a:xfrm>
            <a:off x="4543425" y="2197380"/>
            <a:ext cx="4591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rgbClr val="FFFF00"/>
                </a:solidFill>
              </a:rPr>
              <a:t>THE</a:t>
            </a:r>
            <a:r>
              <a:rPr lang="zh-TW" altLang="en-US" sz="4800" dirty="0">
                <a:solidFill>
                  <a:srgbClr val="FFFF00"/>
                </a:solidFill>
              </a:rPr>
              <a:t> </a:t>
            </a:r>
            <a:r>
              <a:rPr lang="en-US" altLang="zh-TW" sz="4800" dirty="0">
                <a:solidFill>
                  <a:srgbClr val="FFFF00"/>
                </a:solidFill>
              </a:rPr>
              <a:t>END</a:t>
            </a:r>
            <a:endParaRPr lang="zh-TW" altLang="en-US" sz="4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5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93341F-A99F-4F98-88D5-73C13B12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78" y="302979"/>
            <a:ext cx="8610600" cy="1293028"/>
          </a:xfrm>
        </p:spPr>
        <p:txBody>
          <a:bodyPr/>
          <a:lstStyle/>
          <a:p>
            <a:r>
              <a:rPr lang="zh-TW" altLang="en-US">
                <a:ea typeface="新細明體"/>
              </a:rPr>
              <a:t>Setup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3588AD-69ED-4E7A-B784-44CACAE6E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38883"/>
            <a:ext cx="10820400" cy="4024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latin typeface="標楷體"/>
                <a:ea typeface="標楷體"/>
              </a:rPr>
              <a:t>Download and extract file，</a:t>
            </a:r>
            <a:r>
              <a:rPr lang="zh-TW" altLang="en-US">
                <a:solidFill>
                  <a:srgbClr val="FFFFFF"/>
                </a:solidFill>
                <a:latin typeface="標楷體"/>
                <a:ea typeface="標楷體"/>
              </a:rPr>
              <a:t>open</a:t>
            </a:r>
            <a:r>
              <a:rPr lang="zh-TW" altLang="en-US" b="1">
                <a:solidFill>
                  <a:schemeClr val="accent6">
                    <a:lumMod val="75000"/>
                  </a:schemeClr>
                </a:solidFill>
                <a:latin typeface="標楷體"/>
                <a:ea typeface="標楷體"/>
              </a:rPr>
              <a:t>「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/>
                <a:ea typeface="標楷體"/>
                <a:cs typeface="Times New Roman"/>
              </a:rPr>
              <a:t>setup.bat</a:t>
            </a:r>
            <a:r>
              <a:rPr lang="zh-TW" altLang="en-US" b="1">
                <a:solidFill>
                  <a:schemeClr val="accent6">
                    <a:lumMod val="75000"/>
                  </a:schemeClr>
                </a:solidFill>
                <a:latin typeface="標楷體"/>
                <a:ea typeface="標楷體"/>
              </a:rPr>
              <a:t>」</a:t>
            </a:r>
            <a:r>
              <a:rPr lang="zh-TW" altLang="en-US" b="1">
                <a:latin typeface="標楷體"/>
                <a:ea typeface="標楷體"/>
              </a:rPr>
              <a:t>file.</a:t>
            </a:r>
            <a:endParaRPr lang="zh-TW" altLang="en-US">
              <a:latin typeface="標楷體"/>
              <a:ea typeface="標楷體"/>
            </a:endParaRPr>
          </a:p>
          <a:p>
            <a:r>
              <a:rPr lang="zh-TW" altLang="en-US">
                <a:latin typeface="標楷體" panose="03000509000000000000" pitchFamily="65" charset="-120"/>
                <a:ea typeface="標楷體"/>
              </a:rPr>
              <a:t>Accept the agreement.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>
                <a:latin typeface="標楷體" panose="03000509000000000000" pitchFamily="65" charset="-120"/>
                <a:ea typeface="標楷體"/>
              </a:rPr>
              <a:t>Choose the installation directory</a:t>
            </a:r>
            <a:endParaRPr lang="zh-TW" altLang="en-US" dirty="0">
              <a:latin typeface="標楷體" panose="03000509000000000000" pitchFamily="65" charset="-120"/>
              <a:ea typeface="標楷體"/>
            </a:endParaRPr>
          </a:p>
          <a:p>
            <a:r>
              <a:rPr lang="en-US" altLang="zh-TW" dirty="0">
                <a:ea typeface="標楷體"/>
              </a:rPr>
              <a:t>The installation path cannot contain </a:t>
            </a:r>
            <a:endParaRPr lang="zh-TW" altLang="en-US" dirty="0">
              <a:ea typeface="標楷體"/>
            </a:endParaRPr>
          </a:p>
          <a:p>
            <a:pPr marL="0" indent="0">
              <a:buNone/>
            </a:pPr>
            <a:r>
              <a:rPr lang="en-US" altLang="zh-TW" dirty="0">
                <a:ea typeface="標楷體"/>
              </a:rPr>
              <a:t>   Chinese characters.</a:t>
            </a:r>
            <a:endParaRPr lang="zh-TW" altLang="en-US" dirty="0">
              <a:ea typeface="標楷體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C9E7D1-B813-4257-8A84-577FF2C85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04" y="3285278"/>
            <a:ext cx="6736664" cy="212159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29E5EC9-478E-401A-AF9F-38D98FC0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73" y="5173674"/>
            <a:ext cx="6864691" cy="182895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B40BF9-092E-459E-A93D-3D7CD50B8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841" y="2168753"/>
            <a:ext cx="5602710" cy="1310754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A4BCC7C-79AB-4D9A-856E-F8404937B9B3}"/>
              </a:ext>
            </a:extLst>
          </p:cNvPr>
          <p:cNvCxnSpPr/>
          <p:nvPr/>
        </p:nvCxnSpPr>
        <p:spPr>
          <a:xfrm flipH="1">
            <a:off x="5301673" y="3068781"/>
            <a:ext cx="1991505" cy="13277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B80941A-0E2D-40C2-933C-BA5C28510803}"/>
              </a:ext>
            </a:extLst>
          </p:cNvPr>
          <p:cNvCxnSpPr/>
          <p:nvPr/>
        </p:nvCxnSpPr>
        <p:spPr>
          <a:xfrm>
            <a:off x="5301673" y="4857226"/>
            <a:ext cx="2097417" cy="12751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6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E530D0-EC5B-4AD0-8E54-5AA1FA0E9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712" y="319757"/>
            <a:ext cx="8610600" cy="1293028"/>
          </a:xfrm>
        </p:spPr>
        <p:txBody>
          <a:bodyPr/>
          <a:lstStyle/>
          <a:p>
            <a:r>
              <a:rPr lang="zh-TW" altLang="en-US">
                <a:ea typeface="新細明體"/>
              </a:rPr>
              <a:t>setup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5913DA-4405-46D1-B70C-B4388E5B9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43574"/>
            <a:ext cx="10820400" cy="46751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400">
                <a:latin typeface="標楷體"/>
                <a:ea typeface="標楷體"/>
                <a:cs typeface="Times New Roman"/>
              </a:rPr>
              <a:t>Select the componets like picture.</a:t>
            </a:r>
            <a:endParaRPr lang="zh-TW" altLang="en-US" sz="2400" i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400" i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D18A9A04-C911-49A0-8C22-81C97F8D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28" y="2115458"/>
            <a:ext cx="5701060" cy="44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38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3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5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6D61075-744B-47D0-B68B-130302A11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965543"/>
          </a:xfrm>
        </p:spPr>
        <p:txBody>
          <a:bodyPr>
            <a:normAutofit/>
          </a:bodyPr>
          <a:lstStyle/>
          <a:p>
            <a:r>
              <a:rPr lang="zh-TW" altLang="en-US">
                <a:solidFill>
                  <a:srgbClr val="FFFFFF"/>
                </a:solidFill>
                <a:ea typeface="新細明體"/>
              </a:rPr>
              <a:t>Create new project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3BA6F5-B4A7-43A3-9C89-AE81899CE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7898"/>
            <a:ext cx="9766299" cy="33969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000">
                <a:latin typeface="標楷體"/>
                <a:ea typeface="標楷體"/>
                <a:cs typeface="Times New Roman"/>
              </a:rPr>
              <a:t>Every implementation need create a new folder belong to the project</a:t>
            </a:r>
            <a:endParaRPr lang="zh-TW" altLang="en-US" sz="2000" i="0" dirty="0">
              <a:latin typeface="標楷體"/>
              <a:ea typeface="標楷體"/>
              <a:cs typeface="Times New Roman"/>
            </a:endParaRPr>
          </a:p>
          <a:p>
            <a:r>
              <a:rPr lang="zh-TW" altLang="en-US" sz="2000">
                <a:ea typeface="新細明體"/>
              </a:rPr>
              <a:t>Create project</a:t>
            </a:r>
            <a:endParaRPr lang="en-US" altLang="zh-TW" sz="2000" dirty="0"/>
          </a:p>
          <a:p>
            <a:endParaRPr lang="zh-TW" altLang="en-US" sz="20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F59F549-14BC-46F1-A5F6-E04C8887C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447" y="2400299"/>
            <a:ext cx="6228868" cy="410527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E91F936-6056-4996-893D-7D64AF3A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2724149"/>
            <a:ext cx="2331186" cy="389953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758CFB4-881E-41A1-8CA5-F2E6A569519B}"/>
              </a:ext>
            </a:extLst>
          </p:cNvPr>
          <p:cNvSpPr txBox="1"/>
          <p:nvPr/>
        </p:nvSpPr>
        <p:spPr>
          <a:xfrm>
            <a:off x="4750536" y="400408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8664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FA3993D-7F0E-4516-85E1-0EE649C5E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0" y="653928"/>
            <a:ext cx="9766300" cy="1293028"/>
          </a:xfrm>
        </p:spPr>
        <p:txBody>
          <a:bodyPr>
            <a:normAutofit/>
          </a:bodyPr>
          <a:lstStyle/>
          <a:p>
            <a:r>
              <a:rPr lang="zh-TW">
                <a:solidFill>
                  <a:srgbClr val="FFFFFF"/>
                </a:solidFill>
              </a:rPr>
              <a:t>CREATE NEW PROJECT</a:t>
            </a:r>
          </a:p>
          <a:p>
            <a:endParaRPr lang="zh-TW" altLang="en-US" dirty="0">
              <a:solidFill>
                <a:srgbClr val="FFFFFF"/>
              </a:solidFill>
              <a:ea typeface="新細明體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ED9855D0-6500-4245-B834-5472E2743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6096000" cy="5029200"/>
          </a:xfrm>
          <a:prstGeom prst="rect">
            <a:avLst/>
          </a:prstGeom>
        </p:spPr>
      </p:pic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35481EA5-C04A-43B9-8CAF-05DA0831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761" y="1741760"/>
            <a:ext cx="6080760" cy="5036820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863F76E-36F2-49D3-BA42-9B8121C14E33}"/>
              </a:ext>
            </a:extLst>
          </p:cNvPr>
          <p:cNvCxnSpPr/>
          <p:nvPr/>
        </p:nvCxnSpPr>
        <p:spPr>
          <a:xfrm>
            <a:off x="4446494" y="2971800"/>
            <a:ext cx="2483224" cy="217394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AFAD0C08-74AE-4FEF-A2C5-46F99A626A84}"/>
              </a:ext>
            </a:extLst>
          </p:cNvPr>
          <p:cNvSpPr txBox="1"/>
          <p:nvPr/>
        </p:nvSpPr>
        <p:spPr>
          <a:xfrm>
            <a:off x="8846235" y="4854768"/>
            <a:ext cx="294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F96867F-6E27-2594-4952-855F4CEF030F}"/>
              </a:ext>
            </a:extLst>
          </p:cNvPr>
          <p:cNvSpPr txBox="1"/>
          <p:nvPr/>
        </p:nvSpPr>
        <p:spPr>
          <a:xfrm>
            <a:off x="8264071" y="2648858"/>
            <a:ext cx="1551213" cy="286070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>
                <a:solidFill>
                  <a:srgbClr val="FF0000"/>
                </a:solidFill>
                <a:latin typeface="DFKai-SB"/>
                <a:ea typeface="新細明體"/>
              </a:rPr>
              <a:t>Project derectory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3EA3EB5-D6FF-D83E-DCB6-5504408F2B83}"/>
              </a:ext>
            </a:extLst>
          </p:cNvPr>
          <p:cNvSpPr txBox="1"/>
          <p:nvPr/>
        </p:nvSpPr>
        <p:spPr>
          <a:xfrm>
            <a:off x="8264070" y="3138714"/>
            <a:ext cx="1469571" cy="286070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>
                <a:solidFill>
                  <a:srgbClr val="FF0000"/>
                </a:solidFill>
                <a:latin typeface="DFKai-SB"/>
                <a:ea typeface="新細明體"/>
              </a:rPr>
              <a:t>Project name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96BBE8F-B856-7331-4205-BB163006D2FD}"/>
              </a:ext>
            </a:extLst>
          </p:cNvPr>
          <p:cNvSpPr txBox="1"/>
          <p:nvPr/>
        </p:nvSpPr>
        <p:spPr>
          <a:xfrm>
            <a:off x="8019142" y="3773714"/>
            <a:ext cx="3592283" cy="276999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>
                <a:solidFill>
                  <a:srgbClr val="FF0000"/>
                </a:solidFill>
                <a:latin typeface="DFKai-SB"/>
                <a:ea typeface="新細明體"/>
              </a:rPr>
              <a:t>Top-module name, as same as project name</a:t>
            </a:r>
          </a:p>
        </p:txBody>
      </p:sp>
    </p:spTree>
    <p:extLst>
      <p:ext uri="{BB962C8B-B14F-4D97-AF65-F5344CB8AC3E}">
        <p14:creationId xmlns:p14="http://schemas.microsoft.com/office/powerpoint/2010/main" val="3728039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AE69CF-6293-4DF1-BE6A-75A712241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325" y="202379"/>
            <a:ext cx="8610600" cy="1293028"/>
          </a:xfrm>
        </p:spPr>
        <p:txBody>
          <a:bodyPr/>
          <a:lstStyle/>
          <a:p>
            <a:r>
              <a:rPr lang="zh-TW"/>
              <a:t>CREATE NEW PROJECT</a:t>
            </a:r>
          </a:p>
          <a:p>
            <a:endParaRPr lang="zh-TW" altLang="en-US" dirty="0">
              <a:ea typeface="新細明體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9925724E-6DAC-43DA-AC8C-7E96372D6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76" y="1171575"/>
            <a:ext cx="6111240" cy="503682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CBD01C3-25CE-41F3-9E20-54ABE443BF14}"/>
              </a:ext>
            </a:extLst>
          </p:cNvPr>
          <p:cNvSpPr txBox="1"/>
          <p:nvPr/>
        </p:nvSpPr>
        <p:spPr>
          <a:xfrm>
            <a:off x="8501204" y="2218099"/>
            <a:ext cx="23086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>
                <a:ea typeface="新細明體"/>
              </a:rPr>
              <a:t>Choose empty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55320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DA8C3C-FF55-49BD-9CF3-B4397709C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047" y="0"/>
            <a:ext cx="8610600" cy="1293028"/>
          </a:xfrm>
        </p:spPr>
        <p:txBody>
          <a:bodyPr/>
          <a:lstStyle/>
          <a:p>
            <a:endParaRPr lang="zh-TW" altLang="en-US" dirty="0">
              <a:ea typeface="新細明體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34E4BD-D87F-4A3D-8F0B-793FCF563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855" y="469976"/>
            <a:ext cx="10820400" cy="11134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solidFill>
                  <a:srgbClr val="FF0000"/>
                </a:solidFill>
                <a:ea typeface="新細明體"/>
              </a:rPr>
              <a:t>Load in</a:t>
            </a:r>
            <a:r>
              <a:rPr lang="zh-TW" altLang="en-US">
                <a:ea typeface="新細明體"/>
              </a:rPr>
              <a:t> files </a:t>
            </a:r>
            <a:endParaRPr lang="en-US" altLang="zh-TW">
              <a:ea typeface="新細明體"/>
            </a:endParaRPr>
          </a:p>
          <a:p>
            <a:r>
              <a:rPr lang="zh-TW" altLang="en-US">
                <a:ea typeface="新細明體"/>
              </a:rPr>
              <a:t>Method 1</a:t>
            </a:r>
            <a:r>
              <a:rPr lang="en-US" altLang="zh-TW" dirty="0">
                <a:ea typeface="新細明體"/>
              </a:rPr>
              <a:t>:Before create</a:t>
            </a:r>
            <a:r>
              <a:rPr lang="zh-TW" altLang="en-US">
                <a:ea typeface="新細明體"/>
              </a:rPr>
              <a:t>                         Method 2</a:t>
            </a:r>
            <a:r>
              <a:rPr lang="en-US" altLang="zh-TW" dirty="0">
                <a:ea typeface="新細明體"/>
              </a:rPr>
              <a:t>:After create</a:t>
            </a:r>
            <a:endParaRPr lang="zh-TW" altLang="en-US" dirty="0">
              <a:ea typeface="新細明體"/>
            </a:endParaRPr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B2EF713A-29F2-44EE-8F7D-DBFBAEA57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77" y="1293028"/>
            <a:ext cx="5499278" cy="452437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4F3B721-0091-4560-96AF-8BD4E5326DCC}"/>
              </a:ext>
            </a:extLst>
          </p:cNvPr>
          <p:cNvSpPr/>
          <p:nvPr/>
        </p:nvSpPr>
        <p:spPr>
          <a:xfrm>
            <a:off x="3119717" y="5387788"/>
            <a:ext cx="717177" cy="429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CC682ED-6C6C-408B-BE45-B770CE9BE111}"/>
              </a:ext>
            </a:extLst>
          </p:cNvPr>
          <p:cNvSpPr txBox="1"/>
          <p:nvPr/>
        </p:nvSpPr>
        <p:spPr>
          <a:xfrm>
            <a:off x="2429435" y="5907741"/>
            <a:ext cx="338865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zh-TW" altLang="en-US" dirty="0">
              <a:ea typeface="新細明體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768C3B7F-B9FE-4617-B9BC-141CA22E5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34" y="1314935"/>
            <a:ext cx="3345180" cy="4480560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D35F08AB-26C7-471E-982E-B99016DE9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02044"/>
            <a:ext cx="6055805" cy="476631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FC488B55-8564-E15F-9885-44E269412777}"/>
              </a:ext>
            </a:extLst>
          </p:cNvPr>
          <p:cNvSpPr txBox="1"/>
          <p:nvPr/>
        </p:nvSpPr>
        <p:spPr>
          <a:xfrm>
            <a:off x="3837214" y="3265715"/>
            <a:ext cx="1251855" cy="286070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>
                <a:solidFill>
                  <a:srgbClr val="FF0000"/>
                </a:solidFill>
                <a:latin typeface="DFKai-SB"/>
                <a:ea typeface="新細明體"/>
              </a:rPr>
              <a:t>Add all files</a:t>
            </a:r>
            <a:endParaRPr lang="zh-TW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4D4BFB-7069-3DC0-D80D-BF59C8C4729B}"/>
              </a:ext>
            </a:extLst>
          </p:cNvPr>
          <p:cNvSpPr txBox="1"/>
          <p:nvPr/>
        </p:nvSpPr>
        <p:spPr>
          <a:xfrm>
            <a:off x="2494642" y="3519714"/>
            <a:ext cx="2304141" cy="276999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altLang="en-US" sz="1200" dirty="0">
              <a:solidFill>
                <a:srgbClr val="FF0000"/>
              </a:solidFill>
              <a:latin typeface="DFKai-SB"/>
              <a:ea typeface="新細明體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C58EC28-1735-04E7-604B-91A65D9237B1}"/>
              </a:ext>
            </a:extLst>
          </p:cNvPr>
          <p:cNvSpPr txBox="1"/>
          <p:nvPr/>
        </p:nvSpPr>
        <p:spPr>
          <a:xfrm>
            <a:off x="1251856" y="2812143"/>
            <a:ext cx="1868714" cy="140929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TW" altLang="en-US" sz="1200" dirty="0">
              <a:solidFill>
                <a:srgbClr val="FF0000"/>
              </a:solidFill>
              <a:latin typeface="DFKai-SB"/>
              <a:ea typeface="新細明體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D7B9C90-FFB4-955E-412D-204E851F1A67}"/>
              </a:ext>
            </a:extLst>
          </p:cNvPr>
          <p:cNvSpPr txBox="1"/>
          <p:nvPr/>
        </p:nvSpPr>
        <p:spPr>
          <a:xfrm>
            <a:off x="3474357" y="2195286"/>
            <a:ext cx="2267853" cy="276999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200">
                <a:solidFill>
                  <a:srgbClr val="FF0000"/>
                </a:solidFill>
                <a:latin typeface="DFKai-SB"/>
                <a:ea typeface="新細明體"/>
              </a:rPr>
              <a:t>Browse files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8099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飛機雲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TM04033937[[fn=飛機雲]]</Template>
  <TotalTime>1183</TotalTime>
  <Words>1132</Words>
  <Application>Microsoft Office PowerPoint</Application>
  <PresentationFormat>寬螢幕</PresentationFormat>
  <Paragraphs>160</Paragraphs>
  <Slides>34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35" baseType="lpstr">
      <vt:lpstr>飛機雲</vt:lpstr>
      <vt:lpstr>ELECTRICAL ENGINEERING iii FPGA dEVELOPMENT PLATFORM</vt:lpstr>
      <vt:lpstr>PowerPoint 簡報</vt:lpstr>
      <vt:lpstr>DOWNLOAD</vt:lpstr>
      <vt:lpstr>Setup</vt:lpstr>
      <vt:lpstr>setup</vt:lpstr>
      <vt:lpstr>Create new project</vt:lpstr>
      <vt:lpstr>CREATE NEW PROJECT </vt:lpstr>
      <vt:lpstr>CREATE NEW PROJECT </vt:lpstr>
      <vt:lpstr>PowerPoint 簡報</vt:lpstr>
      <vt:lpstr>CREATE PROJECT</vt:lpstr>
      <vt:lpstr>coding</vt:lpstr>
      <vt:lpstr>coding</vt:lpstr>
      <vt:lpstr>Waveform simulation</vt:lpstr>
      <vt:lpstr>WAVEFORM SIMULATION</vt:lpstr>
      <vt:lpstr>Waveform simulation</vt:lpstr>
      <vt:lpstr>Waveform simulation</vt:lpstr>
      <vt:lpstr>Simulation error</vt:lpstr>
      <vt:lpstr>Block diagram</vt:lpstr>
      <vt:lpstr>Block diagram</vt:lpstr>
      <vt:lpstr>Block diagram</vt:lpstr>
      <vt:lpstr>Block diagram</vt:lpstr>
      <vt:lpstr>Block diagram</vt:lpstr>
      <vt:lpstr>Block diagram</vt:lpstr>
      <vt:lpstr>Block diagram</vt:lpstr>
      <vt:lpstr>Layout</vt:lpstr>
      <vt:lpstr>Layout</vt:lpstr>
      <vt:lpstr>Layout</vt:lpstr>
      <vt:lpstr>LAYOUT</vt:lpstr>
      <vt:lpstr>LAYOUT</vt:lpstr>
      <vt:lpstr>LAYOUT</vt:lpstr>
      <vt:lpstr>LAYOUT</vt:lpstr>
      <vt:lpstr>FPGA introduction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電工實驗[三] FPGA開發平台</dc:title>
  <dc:creator>M093010065</dc:creator>
  <cp:lastModifiedBy>user</cp:lastModifiedBy>
  <cp:revision>877</cp:revision>
  <dcterms:created xsi:type="dcterms:W3CDTF">2021-09-15T07:50:22Z</dcterms:created>
  <dcterms:modified xsi:type="dcterms:W3CDTF">2023-08-31T08:29:02Z</dcterms:modified>
</cp:coreProperties>
</file>